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1.xml" ContentType="application/vnd.openxmlformats-officedocument.presentationml.tags+xml"/>
  <Override PartName="/ppt/theme/themeOverride1.xml" ContentType="application/vnd.openxmlformats-officedocument.themeOverrid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Override2.xml" ContentType="application/vnd.openxmlformats-officedocument.themeOverrid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3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4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6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7.xml" ContentType="application/vnd.openxmlformats-officedocument.theme+xml"/>
  <Override PartName="/ppt/slideLayouts/slideLayout158.xml" ContentType="application/vnd.openxmlformats-officedocument.presentationml.slideLayout+xml"/>
  <Override PartName="/ppt/theme/theme8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theme/theme9.xml" ContentType="application/vnd.openxmlformats-officedocument.theme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0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theme/theme11.xml" ContentType="application/vnd.openxmlformats-officedocument.theme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12.xml" ContentType="application/vnd.openxmlformats-officedocument.theme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13.xml" ContentType="application/vnd.openxmlformats-officedocument.theme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theme/theme14.xml" ContentType="application/vnd.openxmlformats-officedocument.theme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theme/theme15.xml" ContentType="application/vnd.openxmlformats-officedocument.theme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theme/theme16.xml" ContentType="application/vnd.openxmlformats-officedocument.theme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theme/theme17.xml" ContentType="application/vnd.openxmlformats-officedocument.theme+xml"/>
  <Override PartName="/ppt/theme/theme1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67" r:id="rId2"/>
    <p:sldMasterId id="2147483821" r:id="rId3"/>
    <p:sldMasterId id="2147483884" r:id="rId4"/>
    <p:sldMasterId id="2147483896" r:id="rId5"/>
    <p:sldMasterId id="2147483908" r:id="rId6"/>
    <p:sldMasterId id="2147483920" r:id="rId7"/>
    <p:sldMasterId id="2147483933" r:id="rId8"/>
    <p:sldMasterId id="2147483936" r:id="rId9"/>
    <p:sldMasterId id="2147484057" r:id="rId10"/>
    <p:sldMasterId id="2147484124" r:id="rId11"/>
    <p:sldMasterId id="2147484136" r:id="rId12"/>
    <p:sldMasterId id="2147484148" r:id="rId13"/>
    <p:sldMasterId id="2147484160" r:id="rId14"/>
    <p:sldMasterId id="2147484382" r:id="rId15"/>
    <p:sldMasterId id="2147484448" r:id="rId16"/>
    <p:sldMasterId id="2147484514" r:id="rId17"/>
  </p:sldMasterIdLst>
  <p:notesMasterIdLst>
    <p:notesMasterId r:id="rId26"/>
  </p:notesMasterIdLst>
  <p:sldIdLst>
    <p:sldId id="566" r:id="rId18"/>
    <p:sldId id="413" r:id="rId19"/>
    <p:sldId id="340" r:id="rId20"/>
    <p:sldId id="560" r:id="rId21"/>
    <p:sldId id="561" r:id="rId22"/>
    <p:sldId id="567" r:id="rId23"/>
    <p:sldId id="565" r:id="rId24"/>
    <p:sldId id="568" r:id="rId2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4077"/>
    <a:srgbClr val="075493"/>
    <a:srgbClr val="00385D"/>
    <a:srgbClr val="4BC7FF"/>
    <a:srgbClr val="B9E9FF"/>
    <a:srgbClr val="0000FF"/>
    <a:srgbClr val="808080"/>
    <a:srgbClr val="4F81BD"/>
    <a:srgbClr val="407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1600" autoAdjust="0"/>
  </p:normalViewPr>
  <p:slideViewPr>
    <p:cSldViewPr>
      <p:cViewPr>
        <p:scale>
          <a:sx n="106" d="100"/>
          <a:sy n="106" d="100"/>
        </p:scale>
        <p:origin x="-187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4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7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6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7459D-1145-47E7-AD23-D6CE0C9A981A}" type="datetimeFigureOut">
              <a:rPr lang="ru-RU" smtClean="0"/>
              <a:t>15.12.2022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8C276-C890-42CF-9738-2A46D75E38B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292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07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1590678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Марина\Седова Н.Г\фон презинтации-3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13"/>
          <a:stretch>
            <a:fillRect/>
          </a:stretch>
        </p:blipFill>
        <p:spPr bwMode="auto">
          <a:xfrm>
            <a:off x="0" y="3952875"/>
            <a:ext cx="91440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 rot="5400000">
            <a:off x="7947820" y="6133306"/>
            <a:ext cx="1439862" cy="31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 userDrawn="1"/>
        </p:nvCxnSpPr>
        <p:spPr>
          <a:xfrm rot="10800000" flipH="1">
            <a:off x="-6350" y="6677025"/>
            <a:ext cx="9144000" cy="1588"/>
          </a:xfrm>
          <a:prstGeom prst="line">
            <a:avLst/>
          </a:prstGeom>
          <a:ln w="12700">
            <a:solidFill>
              <a:srgbClr val="004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 userDrawn="1"/>
        </p:nvCxnSpPr>
        <p:spPr>
          <a:xfrm>
            <a:off x="-15875" y="6586538"/>
            <a:ext cx="9180513" cy="1587"/>
          </a:xfrm>
          <a:prstGeom prst="line">
            <a:avLst/>
          </a:prstGeom>
          <a:ln w="95250">
            <a:solidFill>
              <a:srgbClr val="004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 rot="5400000">
            <a:off x="7880351" y="6132512"/>
            <a:ext cx="1441450" cy="3175"/>
          </a:xfrm>
          <a:prstGeom prst="line">
            <a:avLst/>
          </a:prstGeom>
          <a:ln w="476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22736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D46A1-8B43-4112-83D4-E40F183DA32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10870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121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602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610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12463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8827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08702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6932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525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36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49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42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104589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56443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00879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0092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83368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6662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77346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9792492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0504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330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073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49" y="3897311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840809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377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7714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5415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8898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0701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95701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1798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8014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88720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716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49" y="1268412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814941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08783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01041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3964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41852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06120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42265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7788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2767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21579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5041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4" y="393384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6" y="393384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9798871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069526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44232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71208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41891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62742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77715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2453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797520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23423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803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374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726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10960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35565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34649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300391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0359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92516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14320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7EC75DF-6DA1-49E4-8DAC-FAC59F5014AC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0" tIns="0" rIns="0" bIns="0" rtlCol="0" anchor="t">
            <a:noAutofit/>
          </a:bodyPr>
          <a:lstStyle/>
          <a:p>
            <a:pPr>
              <a:defRPr/>
            </a:pPr>
            <a:fld id="{AF528B6D-1001-487C-8FFE-85B114390330}" type="slidenum">
              <a:rPr lang="ru-RU" sz="1000" b="1" kern="0" smtClean="0">
                <a:solidFill>
                  <a:srgbClr val="3C3C3C"/>
                </a:solidFill>
                <a:latin typeface="Arial"/>
              </a:rPr>
              <a:pPr>
                <a:defRPr/>
              </a:pPr>
              <a:t>‹#›</a:t>
            </a:fld>
            <a:endParaRPr lang="ru-RU" sz="1000" b="1" kern="0" dirty="0" smtClean="0">
              <a:solidFill>
                <a:srgbClr val="3C3C3C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77812409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98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4" y="1268415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190506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335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116970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6781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822924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6645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586474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13141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97706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742760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49638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1268759"/>
            <a:ext cx="41611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4" y="1268415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9421091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2614405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339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1716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74201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48789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66064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859127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86107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929134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494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48" y="3926849"/>
            <a:ext cx="8569325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35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119192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77563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0192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64739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18247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32802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27500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9958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29735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2930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3936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2674318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3926849"/>
            <a:ext cx="2664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6" y="3926849"/>
            <a:ext cx="267300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35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1727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51720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70337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255060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807366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8616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37002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34231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7801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6792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2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57" y="28919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5</a:t>
            </a:r>
          </a:p>
        </p:txBody>
      </p:sp>
      <p:sp>
        <p:nvSpPr>
          <p:cNvPr id="13" name="ContentsTitle3"/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57" y="22013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3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57" y="25466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4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641276" y="127882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297657" y="151075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4" y="111561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57" y="32372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6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2" name="line2"/>
          <p:cNvCxnSpPr/>
          <p:nvPr/>
        </p:nvCxnSpPr>
        <p:spPr>
          <a:xfrm>
            <a:off x="297657" y="185606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2</a:t>
            </a:r>
          </a:p>
        </p:txBody>
      </p:sp>
      <p:sp>
        <p:nvSpPr>
          <p:cNvPr id="29" name="ContentsTitle7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7</a:t>
            </a:r>
          </a:p>
        </p:txBody>
      </p:sp>
      <p:cxnSp>
        <p:nvCxnSpPr>
          <p:cNvPr id="32" name="line7"/>
          <p:cNvCxnSpPr/>
          <p:nvPr/>
        </p:nvCxnSpPr>
        <p:spPr>
          <a:xfrm>
            <a:off x="297657" y="358259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297657" y="392789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91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57" y="565442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5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91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57" y="496381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30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91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57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5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91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57" y="53091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5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91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57" y="42732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91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57" y="599973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5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91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7" name="line10"/>
          <p:cNvCxnSpPr/>
          <p:nvPr/>
        </p:nvCxnSpPr>
        <p:spPr>
          <a:xfrm>
            <a:off x="297657" y="461850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5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3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8460433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3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3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3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3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3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3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3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3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3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3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3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3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3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91638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23012781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89366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644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9265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99159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276678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2957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70886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99030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19889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643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0039847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28833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9175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736147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674877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22FCC01-330B-4950-A2A5-CF094B9AC0B0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069734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E390C40-86F2-4118-B500-0413A187624B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58052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92C52AA-A7A8-4A68-B303-DBB06AF8949D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88816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4C268B8-269C-4959-924B-3DEB1815A9A1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4368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9EF6D11E-5F38-4E97-A148-5975141FCAF4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660368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D9690347-C5B5-4981-906D-8F4F91E2DA6C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566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5"/>
            <a:ext cx="4176712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2835170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76C014-00AF-456B-95F1-81BD0F375D86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8377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35AD41E5-9109-4284-93EE-18C00199FADC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63658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63EFB9E6-7B38-418D-B4E0-390424E1AF73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733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5D6F0DE3-517F-4AD2-9BE0-25A2652710AD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49276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210758B-6EB6-4AEA-8C71-4E093893CAB6}" type="datetime1">
              <a:rPr lang="ru-RU" smtClean="0">
                <a:solidFill>
                  <a:prstClr val="black"/>
                </a:solidFill>
              </a:rPr>
              <a:pPr/>
              <a:t>15.12.2022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1249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97365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398953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3982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71076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1542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8" y="1268781"/>
            <a:ext cx="4161118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8" y="3923099"/>
            <a:ext cx="4161118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00072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1075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35507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054490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3182972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8757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83255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831058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043333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65815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677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6375895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29652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737488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9804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31978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1173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780160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83054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368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320307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2090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188644"/>
            <a:ext cx="8569325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49" y="3933825"/>
            <a:ext cx="8569325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726577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32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3586997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4054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22499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47127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t>1</a:t>
            </a:r>
            <a:endParaRPr lang="ru-RU" dirty="0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349178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965166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85965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80173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  <a:cs typeface="Arial" charset="0"/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338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41227"/>
            <a:ext cx="2700337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49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63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87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12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51923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4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8412"/>
            <a:ext cx="2700338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42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48" y="3554292"/>
            <a:ext cx="2700337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50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771605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40" y="1268415"/>
            <a:ext cx="63722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49" y="3068639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968679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68413"/>
            <a:ext cx="27003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6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98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08644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2611534"/>
            <a:ext cx="8569325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342900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48" y="3644922"/>
            <a:ext cx="8569325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4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40081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4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4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4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4318498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43" y="12620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0202531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4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4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4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36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43" y="38909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173574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49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49" y="437507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3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98" y="38909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49" y="12620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353752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3933825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4389962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3032919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4797447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40" y="1262018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40" y="3055223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40" y="4825956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5051762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9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Объект 7"/>
          <p:cNvSpPr>
            <a:spLocks noGrp="1"/>
          </p:cNvSpPr>
          <p:nvPr>
            <p:ph sz="quarter" idx="21" hasCustomPrompt="1"/>
          </p:nvPr>
        </p:nvSpPr>
        <p:spPr>
          <a:xfrm>
            <a:off x="2483769" y="3526913"/>
            <a:ext cx="6372895" cy="280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287343" y="1726555"/>
            <a:ext cx="6372894" cy="1044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43" y="1679949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75" y="347168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49" y="3068638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61" y="1260022"/>
            <a:ext cx="1979613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3939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2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42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42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6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6697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6340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9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557840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4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48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49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49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36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36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4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4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4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49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3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36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49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4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4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4418062"/>
            <a:ext cx="2700338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189528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63" y="1726577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726577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63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63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1241223"/>
            <a:ext cx="2700000" cy="360000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ts val="100"/>
              </a:spcBef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62" y="4797425"/>
            <a:ext cx="561681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12712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1268414"/>
            <a:ext cx="8569325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49" y="2924952"/>
            <a:ext cx="8569325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5686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9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8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45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1016222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9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2204865"/>
            <a:ext cx="8569325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69774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726556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4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8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3735893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4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4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3033713"/>
            <a:ext cx="2700338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4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4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4797425"/>
            <a:ext cx="2700338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13"/>
            <a:ext cx="856932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844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8" y="4797446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2986002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13"/>
            <a:ext cx="8569325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6400560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6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35"/>
            <a:ext cx="856932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0338486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49" y="1268413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49" y="3861048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49" y="3293456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9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28152059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3"/>
            <a:ext cx="2700336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707850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49" y="1268413"/>
            <a:ext cx="8569325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70BA"/>
                </a:solidFill>
              </a:rPr>
              <a:t>Первый уровень</a:t>
            </a:r>
          </a:p>
          <a:p>
            <a:pPr marL="0" lvl="1">
              <a:spcBef>
                <a:spcPts val="300"/>
              </a:spcBef>
              <a:buClr>
                <a:srgbClr val="004077"/>
              </a:buClr>
              <a:buSzPct val="100000"/>
              <a:defRPr/>
            </a:pPr>
            <a:r>
              <a:rPr lang="ru-RU" sz="1200" b="1" dirty="0">
                <a:solidFill>
                  <a:srgbClr val="3C3C3C"/>
                </a:solidFill>
              </a:rPr>
              <a:t>Второй уровень</a:t>
            </a:r>
          </a:p>
          <a:p>
            <a:pPr marL="0" lvl="2">
              <a:spcBef>
                <a:spcPts val="300"/>
              </a:spcBef>
              <a:buClr>
                <a:srgbClr val="0070BA"/>
              </a:buClr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53988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5"/>
            <a:ext cx="85693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632908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568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21" name="ContentsTitle5"/>
          <p:cNvSpPr txBox="1"/>
          <p:nvPr/>
        </p:nvSpPr>
        <p:spPr>
          <a:xfrm>
            <a:off x="641276" y="2628856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57" y="28919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4" y="249104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5</a:t>
            </a:r>
          </a:p>
        </p:txBody>
      </p:sp>
      <p:sp>
        <p:nvSpPr>
          <p:cNvPr id="13" name="ContentsTitle3"/>
          <p:cNvSpPr txBox="1"/>
          <p:nvPr/>
        </p:nvSpPr>
        <p:spPr>
          <a:xfrm>
            <a:off x="641276" y="196495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57" y="22013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4" y="18144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3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641276" y="2298492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57" y="25466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4" y="215432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4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641276" y="127882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" name="line1"/>
          <p:cNvCxnSpPr/>
          <p:nvPr/>
        </p:nvCxnSpPr>
        <p:spPr>
          <a:xfrm>
            <a:off x="297657" y="151075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4" y="111561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6" y="29618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57" y="32372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4" y="283035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6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641276" y="1625065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12" name="line2"/>
          <p:cNvCxnSpPr/>
          <p:nvPr/>
        </p:nvCxnSpPr>
        <p:spPr>
          <a:xfrm>
            <a:off x="297657" y="185606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4" y="146820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2</a:t>
            </a:r>
          </a:p>
        </p:txBody>
      </p:sp>
      <p:sp>
        <p:nvSpPr>
          <p:cNvPr id="29" name="ContentsTitle7"/>
          <p:cNvSpPr txBox="1"/>
          <p:nvPr/>
        </p:nvSpPr>
        <p:spPr>
          <a:xfrm>
            <a:off x="641276" y="3310651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4" y="316013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7</a:t>
            </a:r>
          </a:p>
        </p:txBody>
      </p:sp>
      <p:cxnSp>
        <p:nvCxnSpPr>
          <p:cNvPr id="32" name="line7"/>
          <p:cNvCxnSpPr/>
          <p:nvPr/>
        </p:nvCxnSpPr>
        <p:spPr>
          <a:xfrm>
            <a:off x="297657" y="358259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sTitle8"/>
          <p:cNvSpPr txBox="1"/>
          <p:nvPr/>
        </p:nvSpPr>
        <p:spPr>
          <a:xfrm>
            <a:off x="641276" y="365053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50" name="line8"/>
          <p:cNvCxnSpPr/>
          <p:nvPr/>
        </p:nvCxnSpPr>
        <p:spPr>
          <a:xfrm>
            <a:off x="297657" y="392789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4" y="350002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8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91" y="541347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57" y="565442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5" y="526296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13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91" y="472734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57" y="496381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30" y="4564134"/>
            <a:ext cx="239361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11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91" y="609959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57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5" y="5936386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15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91" y="5073587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57" y="53091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5" y="4916722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12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91" y="4015823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57" y="42732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4" y="3839911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9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91" y="5747018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57" y="599973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5" y="5602851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14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91" y="4374760"/>
            <a:ext cx="7994027" cy="245640"/>
          </a:xfrm>
          <a:prstGeom prst="rect">
            <a:avLst/>
          </a:prstGeom>
          <a:noFill/>
        </p:spPr>
        <p:txBody>
          <a:bodyPr wrap="square" lIns="0" tIns="0" rIns="0" bIns="36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600" dirty="0">
                <a:solidFill>
                  <a:srgbClr val="3C3C3C"/>
                </a:solidFill>
              </a:rPr>
              <a:t>Название раздела</a:t>
            </a:r>
          </a:p>
        </p:txBody>
      </p:sp>
      <p:cxnSp>
        <p:nvCxnSpPr>
          <p:cNvPr id="87" name="line10"/>
          <p:cNvCxnSpPr/>
          <p:nvPr/>
        </p:nvCxnSpPr>
        <p:spPr>
          <a:xfrm>
            <a:off x="297657" y="461850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5" y="4205197"/>
            <a:ext cx="256480" cy="386054"/>
          </a:xfrm>
          <a:prstGeom prst="rect">
            <a:avLst/>
          </a:prstGeom>
          <a:noFill/>
        </p:spPr>
        <p:txBody>
          <a:bodyPr wrap="none" lIns="0" tIns="108000" rIns="0" bIns="0" rtlCol="0" anchor="b">
            <a:spAutoFit/>
          </a:bodyPr>
          <a:lstStyle/>
          <a:p>
            <a:r>
              <a:rPr lang="ru-RU" dirty="0">
                <a:solidFill>
                  <a:srgbClr val="706F6F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3" y="115465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8460433" y="1499317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3" y="184398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3" y="25333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3" y="2877969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3" y="322263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3" y="3567295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3" y="2188643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3" y="391195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3" y="425662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3" y="4601282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3" y="4945944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3" y="5290606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3" y="5635268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3" y="5979930"/>
            <a:ext cx="383530" cy="386054"/>
          </a:xfrm>
          <a:prstGeom prst="rect">
            <a:avLst/>
          </a:prstGeom>
          <a:noFill/>
        </p:spPr>
        <p:txBody>
          <a:bodyPr wrap="square" lIns="0" tIns="108000" rIns="0" bIns="0" rtlCol="0" anchor="b">
            <a:spAutoFit/>
          </a:bodyPr>
          <a:lstStyle/>
          <a:p>
            <a:pPr algn="r"/>
            <a:r>
              <a:rPr lang="ru-RU" dirty="0">
                <a:solidFill>
                  <a:srgbClr val="706F6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126937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2611534"/>
            <a:ext cx="8569325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342900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48" y="3644922"/>
            <a:ext cx="8569325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900"/>
              </a:spcBef>
              <a:buNone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4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69650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1268414"/>
            <a:ext cx="8569325" cy="1584507"/>
          </a:xfrm>
        </p:spPr>
        <p:txBody>
          <a:bodyPr>
            <a:noAutofit/>
          </a:bodyPr>
          <a:lstStyle>
            <a:lvl1pPr>
              <a:defRPr sz="20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49" y="2924952"/>
            <a:ext cx="8569325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1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05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5"/>
            <a:ext cx="85693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27183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7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5813191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35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39" y="3894159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84359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49" y="4797425"/>
            <a:ext cx="8569325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38943646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7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7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864217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673980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7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434583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36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49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42" y="1268415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1564065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49" y="3897311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7740290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49" y="1268412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5504335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4" y="393384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6" y="393384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3898333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8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507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4" y="1268415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4080139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1268759"/>
            <a:ext cx="41611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8" y="188644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4" y="1268415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7057044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48" y="3926849"/>
            <a:ext cx="8569325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35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824564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2674318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3926849"/>
            <a:ext cx="2664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6" y="3926849"/>
            <a:ext cx="267300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35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0951386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0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709428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35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39" y="3894159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731815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45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68234356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8" y="1268415"/>
            <a:ext cx="4176712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078733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7" y="126878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7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8" y="1268781"/>
            <a:ext cx="4161118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8" y="3923099"/>
            <a:ext cx="4161118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9842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7" y="1268414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6" y="1272660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6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6" y="3041166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1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015047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48" y="188644"/>
            <a:ext cx="8569325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3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49" y="3933825"/>
            <a:ext cx="8569325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726577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32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2206588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41227"/>
            <a:ext cx="2700337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49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63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87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12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102992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4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8412"/>
            <a:ext cx="2700338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42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39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8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48" y="3554292"/>
            <a:ext cx="2700337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50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8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4440755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40" y="1268415"/>
            <a:ext cx="63722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49" y="3068639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8361901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49" y="1268413"/>
            <a:ext cx="27003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8" y="1268413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8" y="3055146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8" y="4841898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110316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1268413"/>
            <a:ext cx="2700338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37" y="1268413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43" y="4797446"/>
            <a:ext cx="8569326" cy="1547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59602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49" y="4797425"/>
            <a:ext cx="8569325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3"/>
            <a:ext cx="8569324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3852511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4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4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4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4318498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43" y="12620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4202101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4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4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4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36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43" y="38909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9381482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49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49" y="437507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3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98" y="38909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49" y="12620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69461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3933825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538942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3032919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4797447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40" y="1262018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40" y="3055223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40" y="4825956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04874962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9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Объект 7"/>
          <p:cNvSpPr>
            <a:spLocks noGrp="1"/>
          </p:cNvSpPr>
          <p:nvPr>
            <p:ph sz="quarter" idx="21" hasCustomPrompt="1"/>
          </p:nvPr>
        </p:nvSpPr>
        <p:spPr>
          <a:xfrm>
            <a:off x="2483769" y="3526913"/>
            <a:ext cx="6372895" cy="2808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5"/>
          <p:cNvSpPr>
            <a:spLocks noGrp="1"/>
          </p:cNvSpPr>
          <p:nvPr>
            <p:ph sz="quarter" idx="22" hasCustomPrompt="1"/>
          </p:nvPr>
        </p:nvSpPr>
        <p:spPr>
          <a:xfrm>
            <a:off x="287343" y="1726555"/>
            <a:ext cx="6372894" cy="1044000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43" y="1679949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75" y="347168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49" y="3068638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61" y="1260022"/>
            <a:ext cx="1979613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4143760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2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42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6" y="1241223"/>
            <a:ext cx="4140200" cy="360000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6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42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6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2689402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56340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9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86613034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4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48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49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49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36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36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4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4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4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49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4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3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36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49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4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4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4418062"/>
            <a:ext cx="2700338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8769735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63" y="1726577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726577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63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63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1241223"/>
            <a:ext cx="2700000" cy="360000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90000"/>
              </a:lnSpc>
              <a:spcBef>
                <a:spcPts val="100"/>
              </a:spcBef>
              <a:defRPr lang="ru-RU" dirty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62" y="4797425"/>
            <a:ext cx="561681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7450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45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7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7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603510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9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8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45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5159040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49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2204865"/>
            <a:ext cx="8569325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7569180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726556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4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81" y="1268415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2396661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4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4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3033713"/>
            <a:ext cx="2700338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4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4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4797425"/>
            <a:ext cx="2700338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13"/>
            <a:ext cx="856932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237203702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8" y="4797446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45615935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49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13"/>
            <a:ext cx="8569325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3488900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6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88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49" y="1268435"/>
            <a:ext cx="856932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86176603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49" y="1268413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49" y="3861048"/>
            <a:ext cx="8569325" cy="19440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49" y="3293456"/>
            <a:ext cx="8569325" cy="426911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49" y="5901467"/>
            <a:ext cx="8569325" cy="427896"/>
          </a:xfrm>
        </p:spPr>
        <p:txBody>
          <a:bodyPr>
            <a:noAutofit/>
          </a:bodyPr>
          <a:lstStyle>
            <a:lvl1pPr>
              <a:defRPr sz="140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</p:spTree>
    <p:extLst>
      <p:ext uri="{BB962C8B-B14F-4D97-AF65-F5344CB8AC3E}">
        <p14:creationId xmlns:p14="http://schemas.microsoft.com/office/powerpoint/2010/main" val="386517442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8" name="Rectangle 7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3C3C3C"/>
                </a:solidFill>
              </a:rPr>
              <a:t>Первый уровень</a:t>
            </a:r>
          </a:p>
          <a:p>
            <a:pPr marL="269875" lvl="1" indent="-269875">
              <a:spcBef>
                <a:spcPts val="300"/>
              </a:spcBef>
              <a:buClr>
                <a:srgbClr val="004077"/>
              </a:buClr>
              <a:buSzPct val="100000"/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Второй уровень</a:t>
            </a:r>
          </a:p>
          <a:p>
            <a:pPr marL="541338" lvl="2" indent="-271463">
              <a:spcBef>
                <a:spcPts val="300"/>
              </a:spcBef>
              <a:buClr>
                <a:srgbClr val="0070BA"/>
              </a:buClr>
              <a:buFont typeface="Wingdings" pitchFamily="2" charset="2"/>
              <a:buChar char="§"/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3"/>
            <a:ext cx="2700336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7" y="1268412"/>
            <a:ext cx="5653087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941858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49" y="1268413"/>
            <a:ext cx="8569325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buFont typeface="Wingdings" pitchFamily="2" charset="2"/>
              <a:buNone/>
              <a:defRPr lang="ru-RU" sz="140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1"/>
            </a:lvl2pPr>
            <a:lvl3pPr marL="0" indent="0">
              <a:spcBef>
                <a:spcPts val="0"/>
              </a:spcBef>
              <a:spcAft>
                <a:spcPts val="1200"/>
              </a:spcAft>
              <a:buFontTx/>
              <a:buNone/>
              <a:defRPr sz="12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Используйте выделение+</a:t>
            </a:r>
            <a:r>
              <a:rPr lang="en-US" sz="1200" dirty="0">
                <a:solidFill>
                  <a:srgbClr val="3C3C3C"/>
                </a:solidFill>
              </a:rPr>
              <a:t>Tab</a:t>
            </a:r>
            <a:r>
              <a:rPr lang="ru-RU" sz="1200" dirty="0">
                <a:solidFill>
                  <a:srgbClr val="3C3C3C"/>
                </a:solidFill>
              </a:rPr>
              <a:t/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для смены</a:t>
            </a:r>
          </a:p>
          <a:p>
            <a:pPr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стилей текста.</a:t>
            </a:r>
          </a:p>
          <a:p>
            <a:pPr>
              <a:spcBef>
                <a:spcPts val="3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dirty="0">
                <a:solidFill>
                  <a:srgbClr val="3C3C3C"/>
                </a:solidFill>
              </a:rPr>
              <a:t>Для возврата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на предыдущий</a:t>
            </a:r>
            <a:br>
              <a:rPr lang="ru-RU" sz="1200" dirty="0">
                <a:solidFill>
                  <a:srgbClr val="3C3C3C"/>
                </a:solidFill>
              </a:rPr>
            </a:br>
            <a:r>
              <a:rPr lang="ru-RU" sz="1200" dirty="0">
                <a:solidFill>
                  <a:srgbClr val="3C3C3C"/>
                </a:solidFill>
              </a:rPr>
              <a:t>уровень выделите строку и нажмите </a:t>
            </a:r>
            <a:r>
              <a:rPr lang="en-US" sz="1200" dirty="0">
                <a:solidFill>
                  <a:srgbClr val="3C3C3C"/>
                </a:solidFill>
              </a:rPr>
              <a:t>Shift+Tab.</a:t>
            </a:r>
            <a:endParaRPr lang="ru-RU" sz="1200" dirty="0">
              <a:solidFill>
                <a:srgbClr val="3C3C3C"/>
              </a:solidFill>
            </a:endParaRPr>
          </a:p>
          <a:p>
            <a:pPr>
              <a:spcBef>
                <a:spcPts val="1200"/>
              </a:spcBef>
              <a:buClr>
                <a:srgbClr val="004077"/>
              </a:buClr>
              <a:buSzPct val="90000"/>
              <a:buFont typeface="Wingdings" pitchFamily="2" charset="2"/>
              <a:buNone/>
              <a:defRPr/>
            </a:pPr>
            <a:r>
              <a:rPr lang="ru-RU" sz="1200" b="1" dirty="0">
                <a:solidFill>
                  <a:srgbClr val="0070BA"/>
                </a:solidFill>
              </a:rPr>
              <a:t>Первый уровень</a:t>
            </a:r>
          </a:p>
          <a:p>
            <a:pPr marL="0" lvl="1">
              <a:spcBef>
                <a:spcPts val="300"/>
              </a:spcBef>
              <a:buClr>
                <a:srgbClr val="004077"/>
              </a:buClr>
              <a:buSzPct val="100000"/>
              <a:defRPr/>
            </a:pPr>
            <a:r>
              <a:rPr lang="ru-RU" sz="1200" b="1" dirty="0">
                <a:solidFill>
                  <a:srgbClr val="3C3C3C"/>
                </a:solidFill>
              </a:rPr>
              <a:t>Второй уровень</a:t>
            </a:r>
          </a:p>
          <a:p>
            <a:pPr marL="0" lvl="2">
              <a:spcBef>
                <a:spcPts val="300"/>
              </a:spcBef>
              <a:buClr>
                <a:srgbClr val="0070BA"/>
              </a:buClr>
              <a:defRPr/>
            </a:pPr>
            <a:r>
              <a:rPr lang="ru-RU" sz="1200" dirty="0">
                <a:solidFill>
                  <a:srgbClr val="3C3C3C"/>
                </a:solidFill>
              </a:rPr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499111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vmlDrawing" Target="../drawings/vmlDrawing1.v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7.xml"/><Relationship Id="rId3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71.xml"/><Relationship Id="rId1" Type="http://schemas.openxmlformats.org/officeDocument/2006/relationships/slideLayout" Target="../slideLayouts/slideLayout170.xml"/><Relationship Id="rId6" Type="http://schemas.openxmlformats.org/officeDocument/2006/relationships/slideLayout" Target="../slideLayouts/slideLayout175.xml"/><Relationship Id="rId11" Type="http://schemas.openxmlformats.org/officeDocument/2006/relationships/slideLayout" Target="../slideLayouts/slideLayout180.xml"/><Relationship Id="rId5" Type="http://schemas.openxmlformats.org/officeDocument/2006/relationships/slideLayout" Target="../slideLayouts/slideLayout174.xml"/><Relationship Id="rId10" Type="http://schemas.openxmlformats.org/officeDocument/2006/relationships/slideLayout" Target="../slideLayouts/slideLayout179.xml"/><Relationship Id="rId4" Type="http://schemas.openxmlformats.org/officeDocument/2006/relationships/slideLayout" Target="../slideLayouts/slideLayout173.xml"/><Relationship Id="rId9" Type="http://schemas.openxmlformats.org/officeDocument/2006/relationships/slideLayout" Target="../slideLayouts/slideLayout17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93.xml"/><Relationship Id="rId1" Type="http://schemas.openxmlformats.org/officeDocument/2006/relationships/slideLayout" Target="../slideLayouts/slideLayout192.xml"/><Relationship Id="rId6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202.xml"/><Relationship Id="rId5" Type="http://schemas.openxmlformats.org/officeDocument/2006/relationships/slideLayout" Target="../slideLayouts/slideLayout196.xml"/><Relationship Id="rId10" Type="http://schemas.openxmlformats.org/officeDocument/2006/relationships/slideLayout" Target="../slideLayouts/slideLayout201.xml"/><Relationship Id="rId4" Type="http://schemas.openxmlformats.org/officeDocument/2006/relationships/slideLayout" Target="../slideLayouts/slideLayout195.xml"/><Relationship Id="rId9" Type="http://schemas.openxmlformats.org/officeDocument/2006/relationships/slideLayout" Target="../slideLayouts/slideLayout20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0.xml"/><Relationship Id="rId3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203.xml"/><Relationship Id="rId6" Type="http://schemas.openxmlformats.org/officeDocument/2006/relationships/slideLayout" Target="../slideLayouts/slideLayout208.xml"/><Relationship Id="rId11" Type="http://schemas.openxmlformats.org/officeDocument/2006/relationships/slideLayout" Target="../slideLayouts/slideLayout213.xml"/><Relationship Id="rId5" Type="http://schemas.openxmlformats.org/officeDocument/2006/relationships/slideLayout" Target="../slideLayouts/slideLayout207.xml"/><Relationship Id="rId10" Type="http://schemas.openxmlformats.org/officeDocument/2006/relationships/slideLayout" Target="../slideLayouts/slideLayout212.xml"/><Relationship Id="rId4" Type="http://schemas.openxmlformats.org/officeDocument/2006/relationships/slideLayout" Target="../slideLayouts/slideLayout206.xml"/><Relationship Id="rId9" Type="http://schemas.openxmlformats.org/officeDocument/2006/relationships/slideLayout" Target="../slideLayouts/slideLayout21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1.xml"/><Relationship Id="rId3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2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215.xml"/><Relationship Id="rId1" Type="http://schemas.openxmlformats.org/officeDocument/2006/relationships/slideLayout" Target="../slideLayouts/slideLayout214.xml"/><Relationship Id="rId6" Type="http://schemas.openxmlformats.org/officeDocument/2006/relationships/slideLayout" Target="../slideLayouts/slideLayout219.xml"/><Relationship Id="rId11" Type="http://schemas.openxmlformats.org/officeDocument/2006/relationships/slideLayout" Target="../slideLayouts/slideLayout224.xml"/><Relationship Id="rId5" Type="http://schemas.openxmlformats.org/officeDocument/2006/relationships/slideLayout" Target="../slideLayouts/slideLayout218.xml"/><Relationship Id="rId10" Type="http://schemas.openxmlformats.org/officeDocument/2006/relationships/slideLayout" Target="../slideLayouts/slideLayout223.xml"/><Relationship Id="rId4" Type="http://schemas.openxmlformats.org/officeDocument/2006/relationships/slideLayout" Target="../slideLayouts/slideLayout217.xml"/><Relationship Id="rId9" Type="http://schemas.openxmlformats.org/officeDocument/2006/relationships/slideLayout" Target="../slideLayouts/slideLayout22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3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226.xml"/><Relationship Id="rId1" Type="http://schemas.openxmlformats.org/officeDocument/2006/relationships/slideLayout" Target="../slideLayouts/slideLayout225.xml"/><Relationship Id="rId6" Type="http://schemas.openxmlformats.org/officeDocument/2006/relationships/slideLayout" Target="../slideLayouts/slideLayout230.xml"/><Relationship Id="rId11" Type="http://schemas.openxmlformats.org/officeDocument/2006/relationships/slideLayout" Target="../slideLayouts/slideLayout235.xml"/><Relationship Id="rId5" Type="http://schemas.openxmlformats.org/officeDocument/2006/relationships/slideLayout" Target="../slideLayouts/slideLayout229.xml"/><Relationship Id="rId10" Type="http://schemas.openxmlformats.org/officeDocument/2006/relationships/slideLayout" Target="../slideLayouts/slideLayout234.xml"/><Relationship Id="rId4" Type="http://schemas.openxmlformats.org/officeDocument/2006/relationships/slideLayout" Target="../slideLayouts/slideLayout228.xml"/><Relationship Id="rId9" Type="http://schemas.openxmlformats.org/officeDocument/2006/relationships/slideLayout" Target="../slideLayouts/slideLayout23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3.xml"/><Relationship Id="rId3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4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237.xml"/><Relationship Id="rId1" Type="http://schemas.openxmlformats.org/officeDocument/2006/relationships/slideLayout" Target="../slideLayouts/slideLayout236.xml"/><Relationship Id="rId6" Type="http://schemas.openxmlformats.org/officeDocument/2006/relationships/slideLayout" Target="../slideLayouts/slideLayout241.xml"/><Relationship Id="rId11" Type="http://schemas.openxmlformats.org/officeDocument/2006/relationships/slideLayout" Target="../slideLayouts/slideLayout246.xml"/><Relationship Id="rId5" Type="http://schemas.openxmlformats.org/officeDocument/2006/relationships/slideLayout" Target="../slideLayouts/slideLayout240.xml"/><Relationship Id="rId10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39.xml"/><Relationship Id="rId9" Type="http://schemas.openxmlformats.org/officeDocument/2006/relationships/slideLayout" Target="../slideLayouts/slideLayout24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4.xml"/><Relationship Id="rId3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248.xml"/><Relationship Id="rId1" Type="http://schemas.openxmlformats.org/officeDocument/2006/relationships/slideLayout" Target="../slideLayouts/slideLayout247.xml"/><Relationship Id="rId6" Type="http://schemas.openxmlformats.org/officeDocument/2006/relationships/slideLayout" Target="../slideLayouts/slideLayout252.xml"/><Relationship Id="rId11" Type="http://schemas.openxmlformats.org/officeDocument/2006/relationships/slideLayout" Target="../slideLayouts/slideLayout257.xml"/><Relationship Id="rId5" Type="http://schemas.openxmlformats.org/officeDocument/2006/relationships/slideLayout" Target="../slideLayouts/slideLayout251.xml"/><Relationship Id="rId10" Type="http://schemas.openxmlformats.org/officeDocument/2006/relationships/slideLayout" Target="../slideLayouts/slideLayout256.xml"/><Relationship Id="rId4" Type="http://schemas.openxmlformats.org/officeDocument/2006/relationships/slideLayout" Target="../slideLayouts/slideLayout250.xml"/><Relationship Id="rId9" Type="http://schemas.openxmlformats.org/officeDocument/2006/relationships/slideLayout" Target="../slideLayouts/slideLayout255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26" Type="http://schemas.openxmlformats.org/officeDocument/2006/relationships/slideLayout" Target="../slideLayouts/slideLayout75.xml"/><Relationship Id="rId39" Type="http://schemas.openxmlformats.org/officeDocument/2006/relationships/slideLayout" Target="../slideLayouts/slideLayout88.xml"/><Relationship Id="rId21" Type="http://schemas.openxmlformats.org/officeDocument/2006/relationships/slideLayout" Target="../slideLayouts/slideLayout70.xml"/><Relationship Id="rId34" Type="http://schemas.openxmlformats.org/officeDocument/2006/relationships/slideLayout" Target="../slideLayouts/slideLayout83.xml"/><Relationship Id="rId42" Type="http://schemas.openxmlformats.org/officeDocument/2006/relationships/slideLayout" Target="../slideLayouts/slideLayout91.xml"/><Relationship Id="rId47" Type="http://schemas.openxmlformats.org/officeDocument/2006/relationships/slideLayout" Target="../slideLayouts/slideLayout96.xml"/><Relationship Id="rId50" Type="http://schemas.openxmlformats.org/officeDocument/2006/relationships/slideLayout" Target="../slideLayouts/slideLayout99.xml"/><Relationship Id="rId55" Type="http://schemas.openxmlformats.org/officeDocument/2006/relationships/vmlDrawing" Target="../drawings/vmlDrawing2.v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5" Type="http://schemas.openxmlformats.org/officeDocument/2006/relationships/slideLayout" Target="../slideLayouts/slideLayout74.xml"/><Relationship Id="rId33" Type="http://schemas.openxmlformats.org/officeDocument/2006/relationships/slideLayout" Target="../slideLayouts/slideLayout82.xml"/><Relationship Id="rId38" Type="http://schemas.openxmlformats.org/officeDocument/2006/relationships/slideLayout" Target="../slideLayouts/slideLayout87.xml"/><Relationship Id="rId46" Type="http://schemas.openxmlformats.org/officeDocument/2006/relationships/slideLayout" Target="../slideLayouts/slideLayout95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slideLayout" Target="../slideLayouts/slideLayout69.xml"/><Relationship Id="rId29" Type="http://schemas.openxmlformats.org/officeDocument/2006/relationships/slideLayout" Target="../slideLayouts/slideLayout78.xml"/><Relationship Id="rId41" Type="http://schemas.openxmlformats.org/officeDocument/2006/relationships/slideLayout" Target="../slideLayouts/slideLayout90.xml"/><Relationship Id="rId54" Type="http://schemas.openxmlformats.org/officeDocument/2006/relationships/theme" Target="../theme/theme2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24" Type="http://schemas.openxmlformats.org/officeDocument/2006/relationships/slideLayout" Target="../slideLayouts/slideLayout73.xml"/><Relationship Id="rId32" Type="http://schemas.openxmlformats.org/officeDocument/2006/relationships/slideLayout" Target="../slideLayouts/slideLayout81.xml"/><Relationship Id="rId37" Type="http://schemas.openxmlformats.org/officeDocument/2006/relationships/slideLayout" Target="../slideLayouts/slideLayout86.xml"/><Relationship Id="rId40" Type="http://schemas.openxmlformats.org/officeDocument/2006/relationships/slideLayout" Target="../slideLayouts/slideLayout89.xml"/><Relationship Id="rId45" Type="http://schemas.openxmlformats.org/officeDocument/2006/relationships/slideLayout" Target="../slideLayouts/slideLayout94.xml"/><Relationship Id="rId53" Type="http://schemas.openxmlformats.org/officeDocument/2006/relationships/slideLayout" Target="../slideLayouts/slideLayout102.xml"/><Relationship Id="rId58" Type="http://schemas.openxmlformats.org/officeDocument/2006/relationships/image" Target="../media/image1.emf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23" Type="http://schemas.openxmlformats.org/officeDocument/2006/relationships/slideLayout" Target="../slideLayouts/slideLayout72.xml"/><Relationship Id="rId28" Type="http://schemas.openxmlformats.org/officeDocument/2006/relationships/slideLayout" Target="../slideLayouts/slideLayout77.xml"/><Relationship Id="rId36" Type="http://schemas.openxmlformats.org/officeDocument/2006/relationships/slideLayout" Target="../slideLayouts/slideLayout85.xml"/><Relationship Id="rId49" Type="http://schemas.openxmlformats.org/officeDocument/2006/relationships/slideLayout" Target="../slideLayouts/slideLayout98.xml"/><Relationship Id="rId57" Type="http://schemas.openxmlformats.org/officeDocument/2006/relationships/oleObject" Target="../embeddings/oleObject2.bin"/><Relationship Id="rId10" Type="http://schemas.openxmlformats.org/officeDocument/2006/relationships/slideLayout" Target="../slideLayouts/slideLayout59.xml"/><Relationship Id="rId19" Type="http://schemas.openxmlformats.org/officeDocument/2006/relationships/slideLayout" Target="../slideLayouts/slideLayout68.xml"/><Relationship Id="rId31" Type="http://schemas.openxmlformats.org/officeDocument/2006/relationships/slideLayout" Target="../slideLayouts/slideLayout80.xml"/><Relationship Id="rId44" Type="http://schemas.openxmlformats.org/officeDocument/2006/relationships/slideLayout" Target="../slideLayouts/slideLayout93.xml"/><Relationship Id="rId52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Relationship Id="rId22" Type="http://schemas.openxmlformats.org/officeDocument/2006/relationships/slideLayout" Target="../slideLayouts/slideLayout71.xml"/><Relationship Id="rId27" Type="http://schemas.openxmlformats.org/officeDocument/2006/relationships/slideLayout" Target="../slideLayouts/slideLayout76.xml"/><Relationship Id="rId30" Type="http://schemas.openxmlformats.org/officeDocument/2006/relationships/slideLayout" Target="../slideLayouts/slideLayout79.xml"/><Relationship Id="rId35" Type="http://schemas.openxmlformats.org/officeDocument/2006/relationships/slideLayout" Target="../slideLayouts/slideLayout84.xml"/><Relationship Id="rId43" Type="http://schemas.openxmlformats.org/officeDocument/2006/relationships/slideLayout" Target="../slideLayouts/slideLayout92.xml"/><Relationship Id="rId48" Type="http://schemas.openxmlformats.org/officeDocument/2006/relationships/slideLayout" Target="../slideLayouts/slideLayout97.xml"/><Relationship Id="rId56" Type="http://schemas.openxmlformats.org/officeDocument/2006/relationships/tags" Target="../tags/tag2.xml"/><Relationship Id="rId8" Type="http://schemas.openxmlformats.org/officeDocument/2006/relationships/slideLayout" Target="../slideLayouts/slideLayout57.xml"/><Relationship Id="rId51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5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6.xml"/><Relationship Id="rId3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60.xml"/><Relationship Id="rId1" Type="http://schemas.openxmlformats.org/officeDocument/2006/relationships/slideLayout" Target="../slideLayouts/slideLayout159.xml"/><Relationship Id="rId6" Type="http://schemas.openxmlformats.org/officeDocument/2006/relationships/slideLayout" Target="../slideLayouts/slideLayout164.xml"/><Relationship Id="rId11" Type="http://schemas.openxmlformats.org/officeDocument/2006/relationships/slideLayout" Target="../slideLayouts/slideLayout169.xml"/><Relationship Id="rId5" Type="http://schemas.openxmlformats.org/officeDocument/2006/relationships/slideLayout" Target="../slideLayouts/slideLayout163.xml"/><Relationship Id="rId10" Type="http://schemas.openxmlformats.org/officeDocument/2006/relationships/slideLayout" Target="../slideLayouts/slideLayout168.xml"/><Relationship Id="rId4" Type="http://schemas.openxmlformats.org/officeDocument/2006/relationships/slideLayout" Target="../slideLayouts/slideLayout162.xml"/><Relationship Id="rId9" Type="http://schemas.openxmlformats.org/officeDocument/2006/relationships/slideLayout" Target="../slideLayouts/slideLayout1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52"/>
            </p:custDataLst>
            <p:extLst>
              <p:ext uri="{D42A27DB-BD31-4B8C-83A1-F6EECF244321}">
                <p14:modId xmlns:p14="http://schemas.microsoft.com/office/powerpoint/2010/main" val="498193677"/>
              </p:ext>
            </p:extLst>
          </p:nvPr>
        </p:nvGraphicFramePr>
        <p:xfrm>
          <a:off x="1599" y="161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5" name="think-cell Slide" r:id="rId53" imgW="270" imgH="270" progId="TCLayout.ActiveDocument.1">
                  <p:embed/>
                </p:oleObj>
              </mc:Choice>
              <mc:Fallback>
                <p:oleObj name="think-cell Slide" r:id="rId5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4"/>
                      <a:stretch>
                        <a:fillRect/>
                      </a:stretch>
                    </p:blipFill>
                    <p:spPr>
                      <a:xfrm>
                        <a:off x="1599" y="161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891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2" r:id="rId30"/>
    <p:sldLayoutId id="2147483693" r:id="rId31"/>
    <p:sldLayoutId id="2147483694" r:id="rId32"/>
    <p:sldLayoutId id="2147483695" r:id="rId33"/>
    <p:sldLayoutId id="2147483696" r:id="rId34"/>
    <p:sldLayoutId id="2147483697" r:id="rId35"/>
    <p:sldLayoutId id="2147483698" r:id="rId36"/>
    <p:sldLayoutId id="2147483699" r:id="rId37"/>
    <p:sldLayoutId id="2147483700" r:id="rId38"/>
    <p:sldLayoutId id="2147483701" r:id="rId39"/>
    <p:sldLayoutId id="2147483702" r:id="rId40"/>
    <p:sldLayoutId id="2147483703" r:id="rId41"/>
    <p:sldLayoutId id="2147483704" r:id="rId42"/>
    <p:sldLayoutId id="2147483705" r:id="rId43"/>
    <p:sldLayoutId id="2147483706" r:id="rId44"/>
    <p:sldLayoutId id="2147483707" r:id="rId45"/>
    <p:sldLayoutId id="2147483708" r:id="rId46"/>
    <p:sldLayoutId id="2147483709" r:id="rId47"/>
    <p:sldLayoutId id="2147483710" r:id="rId48"/>
    <p:sldLayoutId id="2147483711" r:id="rId4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2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5" r:id="rId1"/>
    <p:sldLayoutId id="2147484126" r:id="rId2"/>
    <p:sldLayoutId id="2147484127" r:id="rId3"/>
    <p:sldLayoutId id="2147484128" r:id="rId4"/>
    <p:sldLayoutId id="2147484129" r:id="rId5"/>
    <p:sldLayoutId id="2147484130" r:id="rId6"/>
    <p:sldLayoutId id="2147484131" r:id="rId7"/>
    <p:sldLayoutId id="2147484132" r:id="rId8"/>
    <p:sldLayoutId id="2147484133" r:id="rId9"/>
    <p:sldLayoutId id="2147484134" r:id="rId10"/>
    <p:sldLayoutId id="214748413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84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84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9" r:id="rId1"/>
    <p:sldLayoutId id="2147484150" r:id="rId2"/>
    <p:sldLayoutId id="2147484151" r:id="rId3"/>
    <p:sldLayoutId id="2147484152" r:id="rId4"/>
    <p:sldLayoutId id="2147484153" r:id="rId5"/>
    <p:sldLayoutId id="2147484154" r:id="rId6"/>
    <p:sldLayoutId id="2147484155" r:id="rId7"/>
    <p:sldLayoutId id="2147484156" r:id="rId8"/>
    <p:sldLayoutId id="2147484157" r:id="rId9"/>
    <p:sldLayoutId id="2147484158" r:id="rId10"/>
    <p:sldLayoutId id="21474841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996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1" r:id="rId1"/>
    <p:sldLayoutId id="2147484162" r:id="rId2"/>
    <p:sldLayoutId id="2147484163" r:id="rId3"/>
    <p:sldLayoutId id="2147484164" r:id="rId4"/>
    <p:sldLayoutId id="2147484165" r:id="rId5"/>
    <p:sldLayoutId id="2147484166" r:id="rId6"/>
    <p:sldLayoutId id="2147484167" r:id="rId7"/>
    <p:sldLayoutId id="2147484168" r:id="rId8"/>
    <p:sldLayoutId id="2147484169" r:id="rId9"/>
    <p:sldLayoutId id="2147484170" r:id="rId10"/>
    <p:sldLayoutId id="21474841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40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83" r:id="rId1"/>
    <p:sldLayoutId id="2147484384" r:id="rId2"/>
    <p:sldLayoutId id="2147484385" r:id="rId3"/>
    <p:sldLayoutId id="2147484386" r:id="rId4"/>
    <p:sldLayoutId id="2147484387" r:id="rId5"/>
    <p:sldLayoutId id="2147484388" r:id="rId6"/>
    <p:sldLayoutId id="2147484389" r:id="rId7"/>
    <p:sldLayoutId id="2147484390" r:id="rId8"/>
    <p:sldLayoutId id="2147484391" r:id="rId9"/>
    <p:sldLayoutId id="2147484392" r:id="rId10"/>
    <p:sldLayoutId id="214748439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913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9" r:id="rId1"/>
    <p:sldLayoutId id="2147484450" r:id="rId2"/>
    <p:sldLayoutId id="2147484451" r:id="rId3"/>
    <p:sldLayoutId id="2147484452" r:id="rId4"/>
    <p:sldLayoutId id="2147484453" r:id="rId5"/>
    <p:sldLayoutId id="2147484454" r:id="rId6"/>
    <p:sldLayoutId id="2147484455" r:id="rId7"/>
    <p:sldLayoutId id="2147484456" r:id="rId8"/>
    <p:sldLayoutId id="2147484457" r:id="rId9"/>
    <p:sldLayoutId id="2147484458" r:id="rId10"/>
    <p:sldLayoutId id="21474844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31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5" r:id="rId1"/>
    <p:sldLayoutId id="2147484516" r:id="rId2"/>
    <p:sldLayoutId id="2147484517" r:id="rId3"/>
    <p:sldLayoutId id="2147484518" r:id="rId4"/>
    <p:sldLayoutId id="2147484519" r:id="rId5"/>
    <p:sldLayoutId id="2147484520" r:id="rId6"/>
    <p:sldLayoutId id="2147484521" r:id="rId7"/>
    <p:sldLayoutId id="2147484522" r:id="rId8"/>
    <p:sldLayoutId id="2147484523" r:id="rId9"/>
    <p:sldLayoutId id="2147484524" r:id="rId10"/>
    <p:sldLayoutId id="214748452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56"/>
            </p:custDataLst>
            <p:extLst/>
          </p:nvPr>
        </p:nvGraphicFramePr>
        <p:xfrm>
          <a:off x="1599" y="161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28" name="think-cell Slide" r:id="rId57" imgW="270" imgH="270" progId="TCLayout.ActiveDocument.1">
                  <p:embed/>
                </p:oleObj>
              </mc:Choice>
              <mc:Fallback>
                <p:oleObj name="think-cell Slide" r:id="rId5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8"/>
                      <a:stretch>
                        <a:fillRect/>
                      </a:stretch>
                    </p:blipFill>
                    <p:spPr>
                      <a:xfrm>
                        <a:off x="1599" y="161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39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8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algn="r"/>
            <a:r>
              <a:rPr lang="en-US" sz="1000" dirty="0">
                <a:solidFill>
                  <a:srgbClr val="706F6F"/>
                </a:solidFill>
              </a:rPr>
              <a:t>Gazprom </a:t>
            </a:r>
            <a:r>
              <a:rPr lang="en-US" sz="1000" dirty="0" err="1">
                <a:solidFill>
                  <a:srgbClr val="706F6F"/>
                </a:solidFill>
              </a:rPr>
              <a:t>neft</a:t>
            </a:r>
            <a:endParaRPr lang="ru-RU" sz="1000" dirty="0">
              <a:solidFill>
                <a:srgbClr val="706F6F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endParaRPr lang="ru-RU" sz="1000" dirty="0">
              <a:solidFill>
                <a:srgbClr val="70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04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  <p:sldLayoutId id="2147483786" r:id="rId18"/>
    <p:sldLayoutId id="2147483787" r:id="rId19"/>
    <p:sldLayoutId id="2147483788" r:id="rId20"/>
    <p:sldLayoutId id="2147483789" r:id="rId21"/>
    <p:sldLayoutId id="2147483790" r:id="rId22"/>
    <p:sldLayoutId id="2147483791" r:id="rId23"/>
    <p:sldLayoutId id="2147483792" r:id="rId24"/>
    <p:sldLayoutId id="2147483793" r:id="rId25"/>
    <p:sldLayoutId id="2147483794" r:id="rId26"/>
    <p:sldLayoutId id="2147483795" r:id="rId27"/>
    <p:sldLayoutId id="2147483796" r:id="rId28"/>
    <p:sldLayoutId id="2147483797" r:id="rId29"/>
    <p:sldLayoutId id="2147483798" r:id="rId30"/>
    <p:sldLayoutId id="2147483799" r:id="rId31"/>
    <p:sldLayoutId id="2147483800" r:id="rId32"/>
    <p:sldLayoutId id="2147483801" r:id="rId33"/>
    <p:sldLayoutId id="2147483802" r:id="rId34"/>
    <p:sldLayoutId id="2147483803" r:id="rId35"/>
    <p:sldLayoutId id="2147483804" r:id="rId36"/>
    <p:sldLayoutId id="2147483805" r:id="rId37"/>
    <p:sldLayoutId id="2147483806" r:id="rId38"/>
    <p:sldLayoutId id="2147483807" r:id="rId39"/>
    <p:sldLayoutId id="2147483808" r:id="rId40"/>
    <p:sldLayoutId id="2147483809" r:id="rId41"/>
    <p:sldLayoutId id="2147483810" r:id="rId42"/>
    <p:sldLayoutId id="2147483811" r:id="rId43"/>
    <p:sldLayoutId id="2147483812" r:id="rId44"/>
    <p:sldLayoutId id="2147483813" r:id="rId45"/>
    <p:sldLayoutId id="2147483814" r:id="rId46"/>
    <p:sldLayoutId id="2147483815" r:id="rId47"/>
    <p:sldLayoutId id="2147483816" r:id="rId48"/>
    <p:sldLayoutId id="2147483817" r:id="rId49"/>
    <p:sldLayoutId id="2147483818" r:id="rId50"/>
    <p:sldLayoutId id="2147483819" r:id="rId51"/>
    <p:sldLayoutId id="2147483820" r:id="rId52"/>
    <p:sldLayoutId id="2147483935" r:id="rId5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80975" marR="0" indent="-180975" algn="l" defTabSz="914400" rtl="0" eaLnBrk="1" fontAlgn="auto" latinLnBrk="0" hangingPunct="1">
        <a:lnSpc>
          <a:spcPct val="100000"/>
        </a:lnSpc>
        <a:spcBef>
          <a:spcPts val="12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350838" indent="-169863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§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57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6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4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501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9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03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fld id="{AF528B6D-1001-487C-8FFE-85B114390330}" type="slidenum">
              <a:rPr lang="ru-RU" sz="1000" b="1">
                <a:solidFill>
                  <a:srgbClr val="3C3C3C"/>
                </a:solidFill>
              </a:rPr>
              <a:pPr/>
              <a:t>‹#›</a:t>
            </a:fld>
            <a:endParaRPr lang="ru-RU" sz="1000" b="1" dirty="0">
              <a:solidFill>
                <a:srgbClr val="3C3C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38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B2F58-8A3D-42EE-BA0C-CA8C4E737B8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59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7742489" y="6485626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4687" y="2158172"/>
            <a:ext cx="8693150" cy="2308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5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5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5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5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5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Обязательная информация,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</a:b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представляемая в презентации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endParaRPr lang="ru-RU" altLang="ru-RU" sz="2000" cap="al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По закрытию НИР/ОКР в целом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endParaRPr lang="ru-RU" altLang="ru-RU" sz="2000" cap="al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На НКС</a:t>
            </a:r>
            <a:endParaRPr lang="ru-RU" altLang="ru-RU" sz="20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endParaRPr lang="ru-RU" altLang="ru-RU" sz="2000" cap="all" dirty="0" smtClean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913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7742489" y="6485626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32234" y="1696186"/>
            <a:ext cx="8693150" cy="1016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defRPr sz="15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5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5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5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5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НИР (ОКР</a:t>
            </a: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)«</a:t>
            </a:r>
            <a:r>
              <a:rPr lang="ru-RU" altLang="ru-RU" sz="2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Н</a:t>
            </a:r>
            <a:r>
              <a:rPr lang="ru-RU" altLang="ru-RU" sz="200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аименование темы</a:t>
            </a: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»</a:t>
            </a:r>
            <a:endParaRPr lang="ru-RU" altLang="ru-RU" sz="20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50000"/>
              </a:lnSpc>
              <a:spcBef>
                <a:spcPct val="0"/>
              </a:spcBef>
              <a:buClr>
                <a:srgbClr val="FF0000"/>
              </a:buClr>
              <a:buSzPct val="95000"/>
            </a:pPr>
            <a:r>
              <a:rPr lang="ru-RU" altLang="ru-RU" sz="2000" cap="all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Шифр </a:t>
            </a:r>
            <a:r>
              <a:rPr lang="ru-RU" altLang="ru-RU" sz="2000" cap="all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темы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299695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>
                <a:solidFill>
                  <a:schemeClr val="tx2"/>
                </a:solidFill>
              </a:rPr>
              <a:t>Государственный контракт № </a:t>
            </a:r>
            <a:r>
              <a:rPr lang="ru-RU" altLang="ru-RU" dirty="0" smtClean="0">
                <a:solidFill>
                  <a:schemeClr val="tx2"/>
                </a:solidFill>
              </a:rPr>
              <a:t>……………………… </a:t>
            </a:r>
            <a:r>
              <a:rPr lang="ru-RU" altLang="ru-RU" dirty="0">
                <a:solidFill>
                  <a:schemeClr val="tx2"/>
                </a:solidFill>
              </a:rPr>
              <a:t>от </a:t>
            </a:r>
            <a:r>
              <a:rPr lang="ru-RU" altLang="ru-RU" dirty="0" smtClean="0">
                <a:solidFill>
                  <a:schemeClr val="tx2"/>
                </a:solidFill>
              </a:rPr>
              <a:t>…………………..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596" y="4077072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 smtClean="0">
                <a:solidFill>
                  <a:schemeClr val="tx2"/>
                </a:solidFill>
              </a:rPr>
              <a:t>Докладчик: руководитель работы  - должность, Ф.И.О.</a:t>
            </a:r>
            <a:endParaRPr lang="ru-RU" altLang="ru-RU" dirty="0">
              <a:solidFill>
                <a:schemeClr val="tx2"/>
              </a:solidFill>
            </a:endParaRPr>
          </a:p>
        </p:txBody>
      </p:sp>
      <p:sp>
        <p:nvSpPr>
          <p:cNvPr id="9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cap="none" dirty="0" smtClean="0"/>
              <a:t>Название организации</a:t>
            </a:r>
            <a:endParaRPr lang="ru-RU" cap="none" dirty="0"/>
          </a:p>
        </p:txBody>
      </p:sp>
      <p:sp>
        <p:nvSpPr>
          <p:cNvPr id="10" name="TextBox 9"/>
          <p:cNvSpPr txBox="1"/>
          <p:nvPr/>
        </p:nvSpPr>
        <p:spPr>
          <a:xfrm>
            <a:off x="3347864" y="6309320"/>
            <a:ext cx="2448272" cy="2765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ru-RU" sz="1200" dirty="0" smtClean="0">
                <a:solidFill>
                  <a:srgbClr val="000000"/>
                </a:solidFill>
              </a:rPr>
              <a:t>месяц 2018</a:t>
            </a:r>
          </a:p>
        </p:txBody>
      </p:sp>
    </p:spTree>
    <p:extLst>
      <p:ext uri="{BB962C8B-B14F-4D97-AF65-F5344CB8AC3E}">
        <p14:creationId xmlns:p14="http://schemas.microsoft.com/office/powerpoint/2010/main" val="256586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 bwMode="auto">
          <a:xfrm>
            <a:off x="7308304" y="6481714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НИР (ОКР) «……………………….»</a:t>
            </a:r>
            <a:endParaRPr lang="ru-RU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273478" y="2780928"/>
            <a:ext cx="867645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5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5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5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5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5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2"/>
                </a:solidFill>
              </a:rPr>
              <a:t>Головной исполнитель  -  </a:t>
            </a:r>
            <a:r>
              <a:rPr lang="ru-RU" altLang="ru-RU" sz="1600" dirty="0" smtClean="0">
                <a:solidFill>
                  <a:schemeClr val="tx2"/>
                </a:solidFill>
              </a:rPr>
              <a:t>………………………………………….</a:t>
            </a:r>
            <a:endParaRPr lang="ru-RU" altLang="ru-RU" sz="1600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562" y="3389415"/>
            <a:ext cx="8630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dirty="0">
                <a:solidFill>
                  <a:schemeClr val="tx2"/>
                </a:solidFill>
              </a:rPr>
              <a:t>Соисполнители</a:t>
            </a:r>
            <a:r>
              <a:rPr lang="ru-RU" altLang="ru-RU" sz="1600" dirty="0" smtClean="0">
                <a:solidFill>
                  <a:schemeClr val="tx2"/>
                </a:solidFill>
              </a:rPr>
              <a:t>:</a:t>
            </a:r>
            <a:r>
              <a:rPr lang="ru-RU" altLang="ru-RU" sz="1600" dirty="0" smtClean="0"/>
              <a:t>  …………………………………………………..</a:t>
            </a:r>
            <a:endParaRPr lang="ru-RU" sz="1600" dirty="0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273478" y="4499704"/>
            <a:ext cx="79994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500" b="1">
                <a:solidFill>
                  <a:srgbClr val="0066FF"/>
                </a:solidFill>
                <a:latin typeface="Arial" charset="0"/>
              </a:defRPr>
            </a:lvl1pPr>
            <a:lvl2pPr marL="742950" indent="-285750">
              <a:defRPr sz="1500" b="1">
                <a:solidFill>
                  <a:srgbClr val="0066FF"/>
                </a:solidFill>
                <a:latin typeface="Arial" charset="0"/>
              </a:defRPr>
            </a:lvl2pPr>
            <a:lvl3pPr marL="1143000" indent="-228600">
              <a:defRPr sz="1500" b="1">
                <a:solidFill>
                  <a:srgbClr val="0066FF"/>
                </a:solidFill>
                <a:latin typeface="Arial" charset="0"/>
              </a:defRPr>
            </a:lvl3pPr>
            <a:lvl4pPr marL="1600200" indent="-228600">
              <a:defRPr sz="1500" b="1">
                <a:solidFill>
                  <a:srgbClr val="0066FF"/>
                </a:solidFill>
                <a:latin typeface="Arial" charset="0"/>
              </a:defRPr>
            </a:lvl4pPr>
            <a:lvl5pPr marL="2057400" indent="-228600">
              <a:defRPr sz="1500" b="1">
                <a:solidFill>
                  <a:srgbClr val="0066FF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 b="1">
                <a:solidFill>
                  <a:srgbClr val="0066FF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1600" dirty="0">
                <a:solidFill>
                  <a:schemeClr val="tx2"/>
                </a:solidFill>
              </a:rPr>
              <a:t>Сроки </a:t>
            </a:r>
            <a:r>
              <a:rPr lang="ru-RU" altLang="ru-RU" sz="1600" dirty="0" smtClean="0">
                <a:solidFill>
                  <a:schemeClr val="tx2"/>
                </a:solidFill>
              </a:rPr>
              <a:t>выполнения:    </a:t>
            </a:r>
            <a:r>
              <a:rPr lang="ru-RU" altLang="ru-RU" sz="1600" b="0" dirty="0" smtClean="0">
                <a:solidFill>
                  <a:srgbClr val="000000"/>
                </a:solidFill>
              </a:rPr>
              <a:t>месяц 20.. </a:t>
            </a:r>
            <a:r>
              <a:rPr lang="ru-RU" altLang="ru-RU" sz="1600" b="0" dirty="0">
                <a:solidFill>
                  <a:srgbClr val="000000"/>
                </a:solidFill>
              </a:rPr>
              <a:t>г. – </a:t>
            </a:r>
            <a:r>
              <a:rPr lang="ru-RU" altLang="ru-RU" sz="1600" b="0" dirty="0" smtClean="0">
                <a:solidFill>
                  <a:srgbClr val="000000"/>
                </a:solidFill>
              </a:rPr>
              <a:t>месяц 20… </a:t>
            </a:r>
            <a:r>
              <a:rPr lang="ru-RU" altLang="ru-RU" sz="1600" b="0" dirty="0">
                <a:solidFill>
                  <a:srgbClr val="000000"/>
                </a:solidFill>
              </a:rPr>
              <a:t>г.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87338" y="5073915"/>
            <a:ext cx="8450545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</a:rPr>
              <a:t>Объем финансирования </a:t>
            </a:r>
            <a:r>
              <a:rPr lang="ru-RU" altLang="ru-RU" sz="1600" b="1" dirty="0" smtClean="0">
                <a:solidFill>
                  <a:srgbClr val="000000"/>
                </a:solidFill>
                <a:latin typeface="Arial" charset="0"/>
              </a:rPr>
              <a:t>(федеральный бюджет) </a:t>
            </a:r>
            <a:r>
              <a:rPr lang="ru-RU" altLang="ru-RU" dirty="0">
                <a:solidFill>
                  <a:srgbClr val="000000"/>
                </a:solidFill>
              </a:rPr>
              <a:t>– </a:t>
            </a:r>
            <a:r>
              <a:rPr lang="ru-RU" altLang="ru-RU" dirty="0" smtClean="0">
                <a:solidFill>
                  <a:srgbClr val="000000"/>
                </a:solidFill>
              </a:rPr>
              <a:t>……. </a:t>
            </a:r>
            <a:r>
              <a:rPr lang="ru-RU" altLang="ru-RU" dirty="0">
                <a:solidFill>
                  <a:srgbClr val="000000"/>
                </a:solidFill>
              </a:rPr>
              <a:t>млн </a:t>
            </a:r>
            <a:r>
              <a:rPr lang="ru-RU" altLang="ru-RU" dirty="0" smtClean="0">
                <a:solidFill>
                  <a:srgbClr val="000000"/>
                </a:solidFill>
              </a:rPr>
              <a:t>руб.</a:t>
            </a:r>
            <a:endParaRPr lang="ru-RU" altLang="ru-RU" dirty="0">
              <a:solidFill>
                <a:srgbClr val="000000"/>
              </a:solidFill>
            </a:endParaRPr>
          </a:p>
          <a:p>
            <a:pPr>
              <a:spcBef>
                <a:spcPts val="300"/>
              </a:spcBef>
            </a:pPr>
            <a:r>
              <a:rPr lang="ru-RU" altLang="ru-RU" sz="1600" b="1" dirty="0">
                <a:solidFill>
                  <a:srgbClr val="000000"/>
                </a:solidFill>
                <a:latin typeface="Arial" charset="0"/>
              </a:rPr>
              <a:t>Внебюджетное финансирование </a:t>
            </a:r>
            <a:r>
              <a:rPr lang="ru-RU" altLang="ru-RU" dirty="0">
                <a:solidFill>
                  <a:srgbClr val="000000"/>
                </a:solidFill>
              </a:rPr>
              <a:t>–</a:t>
            </a:r>
            <a:r>
              <a:rPr lang="ru-RU" altLang="ru-RU" dirty="0" smtClean="0">
                <a:solidFill>
                  <a:srgbClr val="000000"/>
                </a:solidFill>
              </a:rPr>
              <a:t> ……млн руб.</a:t>
            </a:r>
            <a:endParaRPr lang="ru-RU" altLang="ru-RU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77602" y="1330222"/>
            <a:ext cx="86307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600" dirty="0">
                <a:solidFill>
                  <a:srgbClr val="000000"/>
                </a:solidFill>
                <a:latin typeface="Arial" charset="0"/>
              </a:rPr>
              <a:t>Технологическое направление №…  Название направления</a:t>
            </a:r>
            <a:endParaRPr lang="ru-RU" sz="1600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35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dirty="0" smtClean="0"/>
              <a:t>НИР (ОКР) «……………………….»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2996952"/>
            <a:ext cx="8640960" cy="155427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ОСНОВНЫЕ ЗАДАЧИ: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Перечисляются задачи, согласно ТЗ.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П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ри большом количестве задач, указываются только самые главные;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…………;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…………………</a:t>
            </a:r>
            <a:endParaRPr lang="ru-RU" sz="1200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251520" y="1296543"/>
            <a:ext cx="8640960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ЦЕЛЬ РАБОТЫ</a:t>
            </a:r>
          </a:p>
          <a:p>
            <a:pPr algn="just">
              <a:spcAft>
                <a:spcPts val="600"/>
              </a:spcAft>
            </a:pPr>
            <a:r>
              <a:rPr lang="ru-RU" sz="1600" dirty="0" smtClean="0">
                <a:solidFill>
                  <a:srgbClr val="000000"/>
                </a:solidFill>
                <a:latin typeface="Arial" charset="0"/>
              </a:rPr>
              <a:t>Указывается цель работы, согласно ТЗ</a:t>
            </a:r>
            <a:endParaRPr lang="ru-RU" sz="1600" dirty="0">
              <a:solidFill>
                <a:srgbClr val="000000"/>
              </a:solidFill>
              <a:latin typeface="Arial" charset="0"/>
            </a:endParaRPr>
          </a:p>
          <a:p>
            <a:pPr algn="ctr">
              <a:spcAft>
                <a:spcPts val="600"/>
              </a:spcAft>
            </a:pPr>
            <a:endParaRPr lang="ru-RU" sz="1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0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7308304" y="6481714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18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dirty="0" smtClean="0"/>
              <a:t>НИР (ОКР) «……………………….»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295941" y="1196752"/>
            <a:ext cx="8568952" cy="236988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ОСНОВНЫЕ ПРАКТИЧЕСКИЕ РЕЗУЛЬТАТЫ </a:t>
            </a:r>
            <a:endParaRPr lang="ru-RU" sz="1600" b="1" dirty="0">
              <a:solidFill>
                <a:srgbClr val="C00000"/>
              </a:solidFill>
              <a:latin typeface="Arial" charset="0"/>
            </a:endParaRP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Указываются полученные в рамках темы главные результаты, имеющие практическое применение.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Обязательны иллюстрации, демонстрирующие результаты (опытные образцы, макеты и т.д. При наличии только отчетов – фотографии отчетов.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  <a:latin typeface="Arial" charset="0"/>
              </a:rPr>
              <a:t>Если ОКР заканчивается опытным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образцом, необходимо указать Акт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об изготовлении опытного образца, Акт проведения приемочных испытаний опытного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образца.</a:t>
            </a:r>
          </a:p>
          <a:p>
            <a:pPr marL="285750" indent="-285750" algn="just"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Информация по результатам может занимать несколько слайдов</a:t>
            </a:r>
            <a:endParaRPr lang="ru-RU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159296"/>
            <a:ext cx="3240360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tx2"/>
                </a:solidFill>
              </a:rPr>
              <a:t>Рисунки</a:t>
            </a:r>
            <a:endParaRPr lang="ru-RU" sz="16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01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7308304" y="6481714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18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dirty="0" smtClean="0"/>
              <a:t>НИР (ОКР) «……………………….»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1296543"/>
            <a:ext cx="8568952" cy="187743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РЕЗУЛЬТАТЫ НАУЧНО-ТЕХНИЧЕСКОЙ ДЕЯТЕЛЬНОСТИ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Указываются все РНТД, полученные в рамках реализации темы: изобретение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, полезная модель, промышленные образцы, программа для ЭВМ, база данных, секреты производства (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ноу-хау);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Рядом с названием РНТД в скобках указывается правообладатель и стадия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оформления документов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.</a:t>
            </a:r>
            <a:endParaRPr lang="ru-RU" sz="1600" dirty="0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670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7308304" y="6481714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18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dirty="0" smtClean="0"/>
              <a:t>НИР (ОКР) «……………………….»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1137697"/>
            <a:ext cx="8568952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ОТЧЕТНЫЕ МАТЕРИАЛЫ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Перечисляются отчетные материалы</a:t>
            </a:r>
            <a:endParaRPr lang="ru-RU" sz="1600" dirty="0">
              <a:solidFill>
                <a:schemeClr val="tx2"/>
              </a:solidFill>
              <a:latin typeface="Arial" charset="0"/>
            </a:endParaRPr>
          </a:p>
          <a:p>
            <a:pPr algn="ctr">
              <a:spcBef>
                <a:spcPts val="600"/>
              </a:spcBef>
            </a:pPr>
            <a:endParaRPr lang="ru-RU" sz="12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87338" y="5751000"/>
            <a:ext cx="8560318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Оценка технико-экономической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эффективности использования результатов работ по теме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(показать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ожидаемый экономический эффект на фоне объема затраченных по Программе бюджетных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средств)</a:t>
            </a:r>
            <a:endParaRPr lang="ru-RU" sz="1200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213466" y="4077594"/>
            <a:ext cx="863256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solidFill>
                  <a:schemeClr val="tx2"/>
                </a:solidFill>
                <a:latin typeface="Arial" charset="0"/>
              </a:rPr>
              <a:t>Состояние внедрения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результатов темы (в </a:t>
            </a:r>
            <a:r>
              <a:rPr lang="ru-RU" sz="1600" dirty="0">
                <a:solidFill>
                  <a:schemeClr val="tx2"/>
                </a:solidFill>
                <a:latin typeface="Arial" charset="0"/>
              </a:rPr>
              <a:t>разработку или технологию более высокого уровня, типы (проекты) судов или другой морской техники, предприятие, реализующее внедрение, год, трансфер технологии в другую отрасль или вид </a:t>
            </a:r>
            <a:r>
              <a:rPr lang="ru-RU" sz="1600" dirty="0" smtClean="0">
                <a:solidFill>
                  <a:schemeClr val="tx2"/>
                </a:solidFill>
                <a:latin typeface="Arial" charset="0"/>
              </a:rPr>
              <a:t>техники, причина не реализации). Потенциальные потребители указываются как можно более конкретные. Возможность замещения импорта.</a:t>
            </a:r>
            <a:endParaRPr lang="ru-RU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3727628"/>
            <a:ext cx="856895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Область применения и потенциальные 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потребители:</a:t>
            </a:r>
            <a:endParaRPr lang="ru-RU" sz="160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7337" y="5412446"/>
            <a:ext cx="8572083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600" b="1" dirty="0">
                <a:solidFill>
                  <a:srgbClr val="C00000"/>
                </a:solidFill>
                <a:latin typeface="Arial" charset="0"/>
              </a:rPr>
              <a:t>Эффективность использования результатов </a:t>
            </a:r>
            <a:r>
              <a:rPr lang="ru-RU" sz="1600" b="1" dirty="0" smtClean="0">
                <a:solidFill>
                  <a:srgbClr val="C00000"/>
                </a:solidFill>
                <a:latin typeface="Arial" charset="0"/>
              </a:rPr>
              <a:t>работ:</a:t>
            </a:r>
            <a:endParaRPr lang="ru-RU" sz="1600" b="1" dirty="0">
              <a:solidFill>
                <a:srgbClr val="C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7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 bwMode="auto">
          <a:xfrm>
            <a:off x="7308304" y="6481714"/>
            <a:ext cx="1401511" cy="20056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ru-RU" dirty="0">
              <a:solidFill>
                <a:srgbClr val="3C3C3C"/>
              </a:solidFill>
            </a:endParaRPr>
          </a:p>
        </p:txBody>
      </p:sp>
      <p:sp>
        <p:nvSpPr>
          <p:cNvPr id="18" name="Заголовок 2"/>
          <p:cNvSpPr>
            <a:spLocks noGrp="1"/>
          </p:cNvSpPr>
          <p:nvPr>
            <p:ph type="title"/>
          </p:nvPr>
        </p:nvSpPr>
        <p:spPr>
          <a:xfrm>
            <a:off x="287338" y="188644"/>
            <a:ext cx="8560318" cy="610499"/>
          </a:xfrm>
        </p:spPr>
        <p:txBody>
          <a:bodyPr/>
          <a:lstStyle/>
          <a:p>
            <a:pPr algn="ctr"/>
            <a:r>
              <a:rPr lang="ru-RU" dirty="0" smtClean="0"/>
              <a:t>НИР (ОКР) «……………………….»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323528" y="1137697"/>
            <a:ext cx="8568952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1600" b="1" dirty="0" smtClean="0">
                <a:solidFill>
                  <a:srgbClr val="C00000"/>
                </a:solidFill>
              </a:rPr>
              <a:t>ИТОГИ РАСМОТРЕНИЯ ЗАКРЫТИЯ ТЕМЫ НА РАБОЧЕЙ ГРУППЕ</a:t>
            </a:r>
            <a:endParaRPr lang="ru-RU" sz="1600" b="1" dirty="0">
              <a:solidFill>
                <a:srgbClr val="C0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584740"/>
              </p:ext>
            </p:extLst>
          </p:nvPr>
        </p:nvGraphicFramePr>
        <p:xfrm>
          <a:off x="302838" y="1814805"/>
          <a:ext cx="8533719" cy="277712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8533719"/>
              </a:tblGrid>
              <a:tr h="462067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Соответствие результатов работы техническому заданию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Да/Нет, причины несоответствия</a:t>
                      </a:r>
                    </a:p>
                  </a:txBody>
                  <a:tcPr anchor="ctr"/>
                </a:tc>
              </a:tr>
              <a:tr h="709280"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Bef>
                          <a:spcPts val="600"/>
                        </a:spcBef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Замечания и спорные вопросы, возникшие в процессе рассмотрения результатов темы</a:t>
                      </a:r>
                      <a:endParaRPr lang="ru-RU" sz="1600" b="1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Описываются замечания</a:t>
                      </a:r>
                      <a:endParaRPr lang="ru-RU" sz="1600" b="0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493256">
                <a:tc>
                  <a:txBody>
                    <a:bodyPr/>
                    <a:lstStyle/>
                    <a:p>
                      <a:pPr marL="285750" indent="-285750">
                        <a:buClr>
                          <a:srgbClr val="C00000"/>
                        </a:buClr>
                        <a:buFont typeface="Wingdings" panose="05000000000000000000" pitchFamily="2" charset="2"/>
                        <a:buChar char="Ø"/>
                      </a:pPr>
                      <a:r>
                        <a:rPr lang="ru-RU" sz="1600" b="1" dirty="0" smtClean="0">
                          <a:solidFill>
                            <a:srgbClr val="000000"/>
                          </a:solidFill>
                          <a:latin typeface="+mn-lt"/>
                        </a:rPr>
                        <a:t>Решение рабочей группы (</a:t>
                      </a:r>
                      <a:r>
                        <a:rPr lang="ru-RU" sz="1600" b="1" smtClean="0">
                          <a:solidFill>
                            <a:srgbClr val="000000"/>
                          </a:solidFill>
                          <a:latin typeface="+mn-lt"/>
                        </a:rPr>
                        <a:t>последний этап)</a:t>
                      </a:r>
                      <a:endParaRPr lang="ru-RU" sz="1600" b="1" dirty="0" smtClean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rgbClr val="000000"/>
                          </a:solidFill>
                          <a:latin typeface="+mn-lt"/>
                        </a:rPr>
                        <a:t>Закрытие темы принять/не принять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14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11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pn_report" id="{F8D1C6A7-815E-4B1B-922D-DDF256B6FD24}" vid="{8AC31970-B314-4C23-B764-C3D4C7919476}"/>
    </a:ext>
  </a:extLst>
</a:theme>
</file>

<file path=ppt/theme/theme10.xml><?xml version="1.0" encoding="utf-8"?>
<a:theme xmlns:a="http://schemas.openxmlformats.org/drawingml/2006/main" name="7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9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1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1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1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2_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gpn_report" id="{F8D1C6A7-815E-4B1B-922D-DDF256B6FD24}" vid="{8AC31970-B314-4C23-B764-C3D4C7919476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ppt/theme/themeOverride2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4800</TotalTime>
  <Words>379</Words>
  <Application>Microsoft Office PowerPoint</Application>
  <PresentationFormat>Экран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17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26" baseType="lpstr">
      <vt:lpstr>11_gpn_report</vt:lpstr>
      <vt:lpstr>12_gpn_report</vt:lpstr>
      <vt:lpstr>Специальное оформление</vt:lpstr>
      <vt:lpstr>1_Специальное оформление</vt:lpstr>
      <vt:lpstr>2_Специальное оформление</vt:lpstr>
      <vt:lpstr>3_Специальное оформление</vt:lpstr>
      <vt:lpstr>4_Специальное оформление</vt:lpstr>
      <vt:lpstr>5_Специальное оформление</vt:lpstr>
      <vt:lpstr>6_Специальное оформление</vt:lpstr>
      <vt:lpstr>7_Специальное оформление</vt:lpstr>
      <vt:lpstr>8_Специальное оформление</vt:lpstr>
      <vt:lpstr>9_Специальное оформление</vt:lpstr>
      <vt:lpstr>10_Специальное оформление</vt:lpstr>
      <vt:lpstr>11_Специальное оформление</vt:lpstr>
      <vt:lpstr>12_Специальное оформление</vt:lpstr>
      <vt:lpstr>13_Специальное оформление</vt:lpstr>
      <vt:lpstr>14_Специальное оформление</vt:lpstr>
      <vt:lpstr>think-cell Slide</vt:lpstr>
      <vt:lpstr>Презентация PowerPoint</vt:lpstr>
      <vt:lpstr>Название организации</vt:lpstr>
      <vt:lpstr>НИР (ОКР) «……………………….»</vt:lpstr>
      <vt:lpstr>НИР (ОКР) «……………………….»</vt:lpstr>
      <vt:lpstr>НИР (ОКР) «……………………….»</vt:lpstr>
      <vt:lpstr>НИР (ОКР) «……………………….»</vt:lpstr>
      <vt:lpstr>НИР (ОКР) «……………………….»</vt:lpstr>
      <vt:lpstr>НИР (ОКР) «……………………….»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Antonov.YI</dc:creator>
  <cp:lastModifiedBy>Дарья</cp:lastModifiedBy>
  <cp:revision>384</cp:revision>
  <cp:lastPrinted>2016-07-26T07:23:50Z</cp:lastPrinted>
  <dcterms:created xsi:type="dcterms:W3CDTF">2016-02-27T11:59:56Z</dcterms:created>
  <dcterms:modified xsi:type="dcterms:W3CDTF">2022-12-15T06:18:00Z</dcterms:modified>
</cp:coreProperties>
</file>