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emf" ContentType="image/x-emf"/>
  <Default Extension="rels" ContentType="application/vnd.openxmlformats-package.relationships+xml"/>
  <Default Extension="bin" ContentType="application/vnd.openxmlformats-officedocument.oleObject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Layouts/slideLayout102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71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7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5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53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1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3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55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 showSpecialPlsOnTitleSld="0">
  <p:sldMasterIdLst>
    <p:sldMasterId id="2147483648" r:id="rId1"/>
    <p:sldMasterId id="2147483702" r:id="rId2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9144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5940675A-B579-460E-94D1-54222C63F5DA}" styleName="Нет стиля, сетка таблицы">
    <a:wholeTbl>
      <a:tcTxStyle>
        <a:fontRef idx="minor">
          <a:srgbClr val="000000"/>
        </a:fontRef>
        <a:schemeClr val="tx1"/>
      </a:tcTxStyle>
      <a:tcStyle>
        <a:tcBdr>
          <a:left>
            <a:ln w="12700">
              <a:solidFill>
                <a:schemeClr val="tx1"/>
              </a:solidFill>
            </a:ln>
          </a:left>
          <a:right>
            <a:ln w="12700">
              <a:solidFill>
                <a:schemeClr val="tx1"/>
              </a:solidFill>
            </a:ln>
          </a:right>
          <a:top>
            <a:ln w="12700">
              <a:solidFill>
                <a:schemeClr val="tx1"/>
              </a:solidFill>
            </a:ln>
          </a:top>
          <a:bottom>
            <a:ln w="12700">
              <a:solidFill>
                <a:schemeClr val="tx1"/>
              </a:solidFill>
            </a:ln>
          </a:bottom>
          <a:insideH>
            <a:ln w="12700">
              <a:solidFill>
                <a:schemeClr val="tx1"/>
              </a:solidFill>
            </a:ln>
          </a:insideH>
          <a:insideV>
            <a:ln w="12700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lastCol>
      <a:tcStyle>
        <a:tcBdr/>
      </a:tcStyle>
    </a:lastCol>
    <a:firstCol>
      <a:tcStyle>
        <a:tcBdr/>
      </a:tcStyle>
    </a:firstCol>
    <a:lastRow>
      <a:tcStyle>
        <a:tcBdr/>
      </a:tcStyle>
    </a:lastRow>
    <a:seCell>
      <a:tcStyle>
        <a:tcBdr/>
      </a:tcStyle>
    </a:seCell>
    <a:swCell>
      <a:tcStyle>
        <a:tcBdr/>
      </a:tcStyle>
    </a:swCell>
    <a:firstRow>
      <a:tcStyle>
        <a:tcBdr/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95" d="100"/>
          <a:sy n="95" d="100"/>
        </p:scale>
        <p:origin x="1008" y="62"/>
      </p:cViewPr>
      <p:guideLst>
        <p:guide pos="2160" orient="horz"/>
        <p:guide pos="2880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theme" Target="theme/theme1.xml"/><Relationship Id="rId4" Type="http://schemas.openxmlformats.org/officeDocument/2006/relationships/theme" Target="theme/theme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presProps" Target="presProps.xml" /><Relationship Id="rId14" Type="http://schemas.openxmlformats.org/officeDocument/2006/relationships/tableStyles" Target="tableStyles.xml" /><Relationship Id="rId15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Введите заголовок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Объект справа и два объекта слев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 hasCustomPrompt="1"/>
          </p:nvPr>
        </p:nvSpPr>
        <p:spPr bwMode="auto">
          <a:xfrm>
            <a:off x="287338" y="188644"/>
            <a:ext cx="8560318" cy="61049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12" name="Объект 3"/>
          <p:cNvSpPr>
            <a:spLocks noGrp="1"/>
          </p:cNvSpPr>
          <p:nvPr>
            <p:ph sz="quarter" idx="14"/>
          </p:nvPr>
        </p:nvSpPr>
        <p:spPr bwMode="auto">
          <a:xfrm>
            <a:off x="287345" y="1268413"/>
            <a:ext cx="4176711" cy="2447926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3" name="Объект 3"/>
          <p:cNvSpPr>
            <a:spLocks noGrp="1"/>
          </p:cNvSpPr>
          <p:nvPr>
            <p:ph sz="quarter" idx="15"/>
          </p:nvPr>
        </p:nvSpPr>
        <p:spPr bwMode="auto">
          <a:xfrm>
            <a:off x="287345" y="3897310"/>
            <a:ext cx="4176711" cy="2447926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4" name="Объект 3"/>
          <p:cNvSpPr>
            <a:spLocks noGrp="1"/>
          </p:cNvSpPr>
          <p:nvPr>
            <p:ph sz="quarter" idx="11"/>
          </p:nvPr>
        </p:nvSpPr>
        <p:spPr bwMode="auto">
          <a:xfrm>
            <a:off x="4670945" y="1268415"/>
            <a:ext cx="4176711" cy="5076825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Два рисунка и две подписи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 lang="en-US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 hasCustomPrompt="1"/>
          </p:nvPr>
        </p:nvSpPr>
        <p:spPr bwMode="auto">
          <a:xfrm>
            <a:off x="287349" y="1268413"/>
            <a:ext cx="8569325" cy="1944000"/>
          </a:xfrm>
        </p:spPr>
        <p:txBody>
          <a:bodyPr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  <a:p>
            <a:pPr lvl="0">
              <a:defRPr/>
            </a:pPr>
            <a:endParaRPr lang="en-US"/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5" hasCustomPrompt="1"/>
          </p:nvPr>
        </p:nvSpPr>
        <p:spPr bwMode="auto">
          <a:xfrm>
            <a:off x="287349" y="3861048"/>
            <a:ext cx="8569325" cy="1944000"/>
          </a:xfrm>
        </p:spPr>
        <p:txBody>
          <a:bodyPr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  <a:p>
            <a:pPr lvl="0">
              <a:defRPr/>
            </a:pP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287349" y="3293456"/>
            <a:ext cx="8569325" cy="426911"/>
          </a:xfrm>
        </p:spPr>
        <p:txBody>
          <a:bodyPr>
            <a:noAutofit/>
          </a:bodyPr>
          <a:lstStyle>
            <a:lvl1pPr>
              <a:defRPr sz="1400" b="0"/>
            </a:lvl1pPr>
          </a:lstStyle>
          <a:p>
            <a:pPr lvl="0">
              <a:defRPr/>
            </a:pPr>
            <a:r>
              <a:rPr lang="ru-RU"/>
              <a:t>Введите текст</a:t>
            </a:r>
            <a:endParaRPr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287349" y="5901467"/>
            <a:ext cx="8569325" cy="427896"/>
          </a:xfrm>
        </p:spPr>
        <p:txBody>
          <a:bodyPr>
            <a:noAutofit/>
          </a:bodyPr>
          <a:lstStyle>
            <a:lvl1pPr>
              <a:defRPr sz="1400" b="0"/>
            </a:lvl1pPr>
          </a:lstStyle>
          <a:p>
            <a:pPr lvl="0">
              <a:defRPr/>
            </a:pPr>
            <a:r>
              <a:rPr lang="ru-RU"/>
              <a:t>Введите текст</a:t>
            </a:r>
            <a:endParaRPr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Объект и два дополнения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8" name="Rectangle 7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10" name="Объект 4"/>
          <p:cNvSpPr>
            <a:spLocks noGrp="1"/>
          </p:cNvSpPr>
          <p:nvPr>
            <p:ph sz="quarter" idx="20"/>
          </p:nvPr>
        </p:nvSpPr>
        <p:spPr bwMode="auto">
          <a:xfrm>
            <a:off x="6156325" y="3068638"/>
            <a:ext cx="2700336" cy="327660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1" name="Объект 4"/>
          <p:cNvSpPr>
            <a:spLocks noGrp="1"/>
          </p:cNvSpPr>
          <p:nvPr>
            <p:ph sz="quarter" idx="21"/>
          </p:nvPr>
        </p:nvSpPr>
        <p:spPr bwMode="auto">
          <a:xfrm>
            <a:off x="6156325" y="1268413"/>
            <a:ext cx="2700336" cy="1512887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9" name="Объект 4"/>
          <p:cNvSpPr>
            <a:spLocks noGrp="1"/>
          </p:cNvSpPr>
          <p:nvPr>
            <p:ph sz="quarter" idx="22"/>
          </p:nvPr>
        </p:nvSpPr>
        <p:spPr bwMode="auto">
          <a:xfrm>
            <a:off x="287337" y="1268412"/>
            <a:ext cx="5653087" cy="5076826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Текстов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Введите заголовок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11" hasCustomPrompt="1"/>
          </p:nvPr>
        </p:nvSpPr>
        <p:spPr bwMode="auto">
          <a:xfrm>
            <a:off x="287349" y="1268413"/>
            <a:ext cx="8569325" cy="5060950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buFont typeface="Wingdings"/>
              <a:buNone/>
              <a:defRPr lang="ru-RU" sz="1400" b="1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 b="1"/>
            </a:lvl2pPr>
            <a:lvl3pPr marL="0" indent="0">
              <a:spcBef>
                <a:spcPts val="0"/>
              </a:spcBef>
              <a:spcAft>
                <a:spcPts val="1200"/>
              </a:spcAft>
              <a:buFontTx/>
              <a:buNone/>
              <a:defRPr sz="1200"/>
            </a:lvl3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7" name="Rectangle 6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0070BA"/>
                </a:solidFill>
              </a:rPr>
              <a:t>Первый уровень</a:t>
            </a:r>
            <a:endParaRPr/>
          </a:p>
          <a:p>
            <a:pPr marL="0" lvl="1">
              <a:spcBef>
                <a:spcPts val="300"/>
              </a:spcBef>
              <a:buClr>
                <a:srgbClr val="004077"/>
              </a:buClr>
              <a:buSzPct val="100000"/>
              <a:defRPr/>
            </a:pPr>
            <a:r>
              <a:rPr lang="ru-RU" sz="1200" b="1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0" lvl="2">
              <a:spcBef>
                <a:spcPts val="300"/>
              </a:spcBef>
              <a:buClr>
                <a:srgbClr val="0070BA"/>
              </a:buClr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Три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 hasCustomPrompt="1"/>
          </p:nvPr>
        </p:nvSpPr>
        <p:spPr bwMode="auto">
          <a:xfrm>
            <a:off x="287338" y="188644"/>
            <a:ext cx="8560318" cy="61049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12" name="Объект 3"/>
          <p:cNvSpPr>
            <a:spLocks noGrp="1"/>
          </p:cNvSpPr>
          <p:nvPr>
            <p:ph sz="quarter" idx="11"/>
          </p:nvPr>
        </p:nvSpPr>
        <p:spPr bwMode="auto">
          <a:xfrm>
            <a:off x="6156336" y="1268415"/>
            <a:ext cx="2691331" cy="5076825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3" name="Объект 3"/>
          <p:cNvSpPr>
            <a:spLocks noGrp="1"/>
          </p:cNvSpPr>
          <p:nvPr>
            <p:ph sz="quarter" idx="13"/>
          </p:nvPr>
        </p:nvSpPr>
        <p:spPr bwMode="auto">
          <a:xfrm>
            <a:off x="287349" y="1268415"/>
            <a:ext cx="2691331" cy="5076825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4" name="Объект 3"/>
          <p:cNvSpPr>
            <a:spLocks noGrp="1"/>
          </p:cNvSpPr>
          <p:nvPr>
            <p:ph sz="quarter" idx="14"/>
          </p:nvPr>
        </p:nvSpPr>
        <p:spPr bwMode="auto">
          <a:xfrm>
            <a:off x="3221842" y="1268415"/>
            <a:ext cx="2691331" cy="5076825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Объект снизу и два объекта сверху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 hasCustomPrompt="1"/>
          </p:nvPr>
        </p:nvSpPr>
        <p:spPr bwMode="auto">
          <a:xfrm>
            <a:off x="287338" y="188644"/>
            <a:ext cx="8560318" cy="61049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12" name="Объект 3"/>
          <p:cNvSpPr>
            <a:spLocks noGrp="1"/>
          </p:cNvSpPr>
          <p:nvPr>
            <p:ph sz="quarter" idx="14"/>
          </p:nvPr>
        </p:nvSpPr>
        <p:spPr bwMode="auto">
          <a:xfrm>
            <a:off x="287345" y="1268413"/>
            <a:ext cx="4176711" cy="2447926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3" name="Объект 3"/>
          <p:cNvSpPr>
            <a:spLocks noGrp="1"/>
          </p:cNvSpPr>
          <p:nvPr>
            <p:ph sz="quarter" idx="16"/>
          </p:nvPr>
        </p:nvSpPr>
        <p:spPr bwMode="auto">
          <a:xfrm>
            <a:off x="4670945" y="1268413"/>
            <a:ext cx="4176711" cy="2447926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4" name="Объект 3"/>
          <p:cNvSpPr>
            <a:spLocks noGrp="1"/>
          </p:cNvSpPr>
          <p:nvPr>
            <p:ph sz="quarter" idx="15"/>
          </p:nvPr>
        </p:nvSpPr>
        <p:spPr bwMode="auto">
          <a:xfrm>
            <a:off x="287349" y="3897310"/>
            <a:ext cx="8569325" cy="2447926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Объект сверху и два объекта снизу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12" name="Объект 3"/>
          <p:cNvSpPr>
            <a:spLocks noGrp="1"/>
          </p:cNvSpPr>
          <p:nvPr>
            <p:ph sz="quarter" idx="15"/>
          </p:nvPr>
        </p:nvSpPr>
        <p:spPr bwMode="auto">
          <a:xfrm>
            <a:off x="287349" y="1268412"/>
            <a:ext cx="8569325" cy="2447926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3" name="Объект 3"/>
          <p:cNvSpPr>
            <a:spLocks noGrp="1"/>
          </p:cNvSpPr>
          <p:nvPr>
            <p:ph sz="quarter" idx="14"/>
          </p:nvPr>
        </p:nvSpPr>
        <p:spPr bwMode="auto">
          <a:xfrm>
            <a:off x="287345" y="3904796"/>
            <a:ext cx="4176711" cy="2447926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4" name="Объект 3"/>
          <p:cNvSpPr>
            <a:spLocks noGrp="1"/>
          </p:cNvSpPr>
          <p:nvPr>
            <p:ph sz="quarter" idx="16"/>
          </p:nvPr>
        </p:nvSpPr>
        <p:spPr bwMode="auto">
          <a:xfrm>
            <a:off x="4670945" y="3904796"/>
            <a:ext cx="4176711" cy="2447926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Четыре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10" name="Объект 4"/>
          <p:cNvSpPr>
            <a:spLocks noGrp="1"/>
          </p:cNvSpPr>
          <p:nvPr>
            <p:ph sz="quarter" idx="16"/>
          </p:nvPr>
        </p:nvSpPr>
        <p:spPr bwMode="auto">
          <a:xfrm>
            <a:off x="287344" y="3933847"/>
            <a:ext cx="4176713" cy="2411413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1" name="Объект 4"/>
          <p:cNvSpPr>
            <a:spLocks noGrp="1"/>
          </p:cNvSpPr>
          <p:nvPr>
            <p:ph sz="quarter" idx="17"/>
          </p:nvPr>
        </p:nvSpPr>
        <p:spPr bwMode="auto">
          <a:xfrm>
            <a:off x="4679956" y="3933847"/>
            <a:ext cx="4176713" cy="2411413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4" name="Объект 3"/>
          <p:cNvSpPr>
            <a:spLocks noGrp="1"/>
          </p:cNvSpPr>
          <p:nvPr>
            <p:ph sz="quarter" idx="14"/>
          </p:nvPr>
        </p:nvSpPr>
        <p:spPr bwMode="auto">
          <a:xfrm>
            <a:off x="287345" y="1268413"/>
            <a:ext cx="4176711" cy="2447926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5" name="Объект 3"/>
          <p:cNvSpPr>
            <a:spLocks noGrp="1"/>
          </p:cNvSpPr>
          <p:nvPr>
            <p:ph sz="quarter" idx="18"/>
          </p:nvPr>
        </p:nvSpPr>
        <p:spPr bwMode="auto">
          <a:xfrm>
            <a:off x="4670945" y="1268413"/>
            <a:ext cx="4176711" cy="2447926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Рисунок">
    <p:bg>
      <p:bgPr shadeToTitle="0">
        <a:solidFill>
          <a:schemeClr val="bg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0" hasCustomPrompt="1"/>
          </p:nvPr>
        </p:nvSpPr>
        <p:spPr bwMode="auto">
          <a:xfrm>
            <a:off x="287338" y="1268760"/>
            <a:ext cx="8560318" cy="50616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ru-RU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Объект и рисунок справ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Рисунок 5"/>
          <p:cNvSpPr>
            <a:spLocks noGrp="1"/>
          </p:cNvSpPr>
          <p:nvPr>
            <p:ph type="pic" sz="quarter" idx="11" hasCustomPrompt="1"/>
          </p:nvPr>
        </p:nvSpPr>
        <p:spPr bwMode="auto">
          <a:xfrm>
            <a:off x="4679950" y="1268759"/>
            <a:ext cx="4176712" cy="50616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ru-RU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9" name="Объект 4"/>
          <p:cNvSpPr>
            <a:spLocks noGrp="1"/>
          </p:cNvSpPr>
          <p:nvPr>
            <p:ph sz="quarter" idx="16"/>
          </p:nvPr>
        </p:nvSpPr>
        <p:spPr bwMode="auto">
          <a:xfrm>
            <a:off x="287344" y="1268415"/>
            <a:ext cx="4176713" cy="5076825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Объект и рисунок слев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Рисунок 5"/>
          <p:cNvSpPr>
            <a:spLocks noGrp="1"/>
          </p:cNvSpPr>
          <p:nvPr>
            <p:ph type="pic" sz="quarter" idx="12" hasCustomPrompt="1"/>
          </p:nvPr>
        </p:nvSpPr>
        <p:spPr bwMode="auto">
          <a:xfrm>
            <a:off x="287338" y="1268759"/>
            <a:ext cx="4161118" cy="50616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ru-RU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</p:txBody>
      </p:sp>
      <p:sp>
        <p:nvSpPr>
          <p:cNvPr id="6" name="Заголовок 5"/>
          <p:cNvSpPr>
            <a:spLocks noGrp="1"/>
          </p:cNvSpPr>
          <p:nvPr>
            <p:ph type="title" hasCustomPrompt="1"/>
          </p:nvPr>
        </p:nvSpPr>
        <p:spPr bwMode="auto">
          <a:xfrm>
            <a:off x="287338" y="188644"/>
            <a:ext cx="8560318" cy="61049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9" name="Объект 4"/>
          <p:cNvSpPr>
            <a:spLocks noGrp="1"/>
          </p:cNvSpPr>
          <p:nvPr>
            <p:ph sz="quarter" idx="16"/>
          </p:nvPr>
        </p:nvSpPr>
        <p:spPr bwMode="auto">
          <a:xfrm>
            <a:off x="4670943" y="1268415"/>
            <a:ext cx="4176713" cy="5076825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Объект и рисунок снизу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2" hasCustomPrompt="1"/>
          </p:nvPr>
        </p:nvSpPr>
        <p:spPr bwMode="auto">
          <a:xfrm>
            <a:off x="287348" y="3926849"/>
            <a:ext cx="8569325" cy="24048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ru-RU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9" name="Объект 4"/>
          <p:cNvSpPr>
            <a:spLocks noGrp="1"/>
          </p:cNvSpPr>
          <p:nvPr>
            <p:ph sz="quarter" idx="16"/>
          </p:nvPr>
        </p:nvSpPr>
        <p:spPr bwMode="auto">
          <a:xfrm>
            <a:off x="287339" y="1268435"/>
            <a:ext cx="8560318" cy="2447925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Объект и три рисунк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2" hasCustomPrompt="1"/>
          </p:nvPr>
        </p:nvSpPr>
        <p:spPr bwMode="auto">
          <a:xfrm>
            <a:off x="287338" y="3926849"/>
            <a:ext cx="2674318" cy="24048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ru-RU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</p:txBody>
      </p:sp>
      <p:sp>
        <p:nvSpPr>
          <p:cNvPr id="11" name="Рисунок 3"/>
          <p:cNvSpPr>
            <a:spLocks noGrp="1"/>
          </p:cNvSpPr>
          <p:nvPr>
            <p:ph type="pic" sz="quarter" idx="14" hasCustomPrompt="1"/>
          </p:nvPr>
        </p:nvSpPr>
        <p:spPr bwMode="auto">
          <a:xfrm>
            <a:off x="3240656" y="3926849"/>
            <a:ext cx="2664000" cy="24048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ru-RU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</p:txBody>
      </p:sp>
      <p:sp>
        <p:nvSpPr>
          <p:cNvPr id="12" name="Рисунок 3"/>
          <p:cNvSpPr>
            <a:spLocks noGrp="1"/>
          </p:cNvSpPr>
          <p:nvPr>
            <p:ph type="pic" sz="quarter" idx="15" hasCustomPrompt="1"/>
          </p:nvPr>
        </p:nvSpPr>
        <p:spPr bwMode="auto">
          <a:xfrm>
            <a:off x="6183656" y="3926849"/>
            <a:ext cx="2673007" cy="24048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ru-RU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10" name="Объект 4"/>
          <p:cNvSpPr>
            <a:spLocks noGrp="1"/>
          </p:cNvSpPr>
          <p:nvPr>
            <p:ph sz="quarter" idx="16"/>
          </p:nvPr>
        </p:nvSpPr>
        <p:spPr bwMode="auto">
          <a:xfrm>
            <a:off x="287339" y="1268435"/>
            <a:ext cx="8560318" cy="2447925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Содержа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Введите заголовок</a:t>
            </a:r>
            <a:endParaRPr lang="en-US"/>
          </a:p>
        </p:txBody>
      </p:sp>
      <p:sp>
        <p:nvSpPr>
          <p:cNvPr id="21" name="ContentsTitle5"/>
          <p:cNvSpPr txBox="1"/>
          <p:nvPr/>
        </p:nvSpPr>
        <p:spPr bwMode="auto">
          <a:xfrm>
            <a:off x="641276" y="2628856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ru-RU" sz="1600">
                <a:solidFill>
                  <a:srgbClr val="3C3C3C"/>
                </a:solidFill>
              </a:rPr>
              <a:t>Название раздела</a:t>
            </a:r>
            <a:endParaRPr/>
          </a:p>
        </p:txBody>
      </p:sp>
      <p:cxnSp>
        <p:nvCxnSpPr>
          <p:cNvPr id="24" name="line5"/>
          <p:cNvCxnSpPr>
            <a:cxnSpLocks/>
          </p:cNvCxnSpPr>
          <p:nvPr/>
        </p:nvCxnSpPr>
        <p:spPr bwMode="auto">
          <a:xfrm>
            <a:off x="297657" y="2891978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sNumber5"/>
          <p:cNvSpPr txBox="1"/>
          <p:nvPr/>
        </p:nvSpPr>
        <p:spPr bwMode="auto">
          <a:xfrm>
            <a:off x="287524" y="2491040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>
              <a:defRPr/>
            </a:pPr>
            <a:r>
              <a:rPr lang="ru-RU">
                <a:solidFill>
                  <a:srgbClr val="706F6F"/>
                </a:solidFill>
              </a:rPr>
              <a:t>5</a:t>
            </a:r>
            <a:endParaRPr/>
          </a:p>
        </p:txBody>
      </p:sp>
      <p:sp>
        <p:nvSpPr>
          <p:cNvPr id="13" name="ContentsTitle3"/>
          <p:cNvSpPr txBox="1"/>
          <p:nvPr/>
        </p:nvSpPr>
        <p:spPr bwMode="auto">
          <a:xfrm>
            <a:off x="641276" y="1964953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ru-RU" sz="1600">
                <a:solidFill>
                  <a:srgbClr val="3C3C3C"/>
                </a:solidFill>
              </a:rPr>
              <a:t>Название раздела</a:t>
            </a:r>
            <a:endParaRPr/>
          </a:p>
        </p:txBody>
      </p:sp>
      <p:cxnSp>
        <p:nvCxnSpPr>
          <p:cNvPr id="16" name="line3"/>
          <p:cNvCxnSpPr>
            <a:cxnSpLocks/>
          </p:cNvCxnSpPr>
          <p:nvPr/>
        </p:nvCxnSpPr>
        <p:spPr bwMode="auto">
          <a:xfrm>
            <a:off x="297657" y="2201366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sNumber3"/>
          <p:cNvSpPr txBox="1"/>
          <p:nvPr/>
        </p:nvSpPr>
        <p:spPr bwMode="auto">
          <a:xfrm>
            <a:off x="287524" y="1814439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>
              <a:defRPr/>
            </a:pPr>
            <a:r>
              <a:rPr lang="ru-RU">
                <a:solidFill>
                  <a:srgbClr val="706F6F"/>
                </a:solidFill>
              </a:rPr>
              <a:t>3</a:t>
            </a:r>
            <a:endParaRPr/>
          </a:p>
        </p:txBody>
      </p:sp>
      <p:sp>
        <p:nvSpPr>
          <p:cNvPr id="17" name="ContentsTitle4"/>
          <p:cNvSpPr txBox="1"/>
          <p:nvPr/>
        </p:nvSpPr>
        <p:spPr bwMode="auto">
          <a:xfrm>
            <a:off x="641276" y="2298492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ru-RU" sz="1600">
                <a:solidFill>
                  <a:srgbClr val="3C3C3C"/>
                </a:solidFill>
              </a:rPr>
              <a:t>Название раздела</a:t>
            </a:r>
            <a:endParaRPr/>
          </a:p>
        </p:txBody>
      </p:sp>
      <p:cxnSp>
        <p:nvCxnSpPr>
          <p:cNvPr id="20" name="line4"/>
          <p:cNvCxnSpPr>
            <a:cxnSpLocks/>
          </p:cNvCxnSpPr>
          <p:nvPr/>
        </p:nvCxnSpPr>
        <p:spPr bwMode="auto">
          <a:xfrm>
            <a:off x="297657" y="2546672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sNumber4"/>
          <p:cNvSpPr txBox="1"/>
          <p:nvPr/>
        </p:nvSpPr>
        <p:spPr bwMode="auto">
          <a:xfrm>
            <a:off x="287524" y="2154327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>
              <a:defRPr/>
            </a:pPr>
            <a:r>
              <a:rPr lang="ru-RU">
                <a:solidFill>
                  <a:srgbClr val="706F6F"/>
                </a:solidFill>
              </a:rPr>
              <a:t>4</a:t>
            </a:r>
            <a:endParaRPr/>
          </a:p>
        </p:txBody>
      </p:sp>
      <p:sp>
        <p:nvSpPr>
          <p:cNvPr id="4" name="ContentsTitle1"/>
          <p:cNvSpPr txBox="1"/>
          <p:nvPr/>
        </p:nvSpPr>
        <p:spPr bwMode="auto">
          <a:xfrm>
            <a:off x="641276" y="127882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ru-RU" sz="1600">
                <a:solidFill>
                  <a:srgbClr val="3C3C3C"/>
                </a:solidFill>
              </a:rPr>
              <a:t>Название раздела</a:t>
            </a:r>
            <a:endParaRPr/>
          </a:p>
        </p:txBody>
      </p:sp>
      <p:cxnSp>
        <p:nvCxnSpPr>
          <p:cNvPr id="8" name="line1"/>
          <p:cNvCxnSpPr>
            <a:cxnSpLocks/>
          </p:cNvCxnSpPr>
          <p:nvPr/>
        </p:nvCxnSpPr>
        <p:spPr bwMode="auto">
          <a:xfrm>
            <a:off x="297657" y="1510754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sNumber1"/>
          <p:cNvSpPr txBox="1"/>
          <p:nvPr/>
        </p:nvSpPr>
        <p:spPr bwMode="auto">
          <a:xfrm>
            <a:off x="287524" y="1115616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>
              <a:defRPr/>
            </a:pPr>
            <a:r>
              <a:rPr lang="ru-RU">
                <a:solidFill>
                  <a:srgbClr val="706F6F"/>
                </a:solidFill>
              </a:rPr>
              <a:t>1</a:t>
            </a:r>
            <a:endParaRPr/>
          </a:p>
        </p:txBody>
      </p:sp>
      <p:sp>
        <p:nvSpPr>
          <p:cNvPr id="25" name="ContentsTitle6"/>
          <p:cNvSpPr txBox="1"/>
          <p:nvPr/>
        </p:nvSpPr>
        <p:spPr bwMode="auto">
          <a:xfrm>
            <a:off x="641276" y="296181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ru-RU" sz="1600">
                <a:solidFill>
                  <a:srgbClr val="3C3C3C"/>
                </a:solidFill>
              </a:rPr>
              <a:t>Название раздела</a:t>
            </a:r>
            <a:endParaRPr/>
          </a:p>
        </p:txBody>
      </p:sp>
      <p:cxnSp>
        <p:nvCxnSpPr>
          <p:cNvPr id="28" name="line6"/>
          <p:cNvCxnSpPr>
            <a:cxnSpLocks/>
          </p:cNvCxnSpPr>
          <p:nvPr/>
        </p:nvCxnSpPr>
        <p:spPr bwMode="auto">
          <a:xfrm>
            <a:off x="297657" y="3237284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ontentsNumber6"/>
          <p:cNvSpPr txBox="1"/>
          <p:nvPr/>
        </p:nvSpPr>
        <p:spPr bwMode="auto">
          <a:xfrm>
            <a:off x="287524" y="2830351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>
              <a:defRPr/>
            </a:pPr>
            <a:r>
              <a:rPr lang="ru-RU">
                <a:solidFill>
                  <a:srgbClr val="706F6F"/>
                </a:solidFill>
              </a:rPr>
              <a:t>6</a:t>
            </a:r>
            <a:endParaRPr/>
          </a:p>
        </p:txBody>
      </p:sp>
      <p:sp>
        <p:nvSpPr>
          <p:cNvPr id="9" name="ContentsTitle2"/>
          <p:cNvSpPr txBox="1"/>
          <p:nvPr/>
        </p:nvSpPr>
        <p:spPr bwMode="auto">
          <a:xfrm>
            <a:off x="641276" y="1625065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ru-RU" sz="1600">
                <a:solidFill>
                  <a:srgbClr val="3C3C3C"/>
                </a:solidFill>
              </a:rPr>
              <a:t>Название раздела</a:t>
            </a:r>
            <a:endParaRPr/>
          </a:p>
        </p:txBody>
      </p:sp>
      <p:cxnSp>
        <p:nvCxnSpPr>
          <p:cNvPr id="12" name="line2"/>
          <p:cNvCxnSpPr>
            <a:cxnSpLocks/>
          </p:cNvCxnSpPr>
          <p:nvPr/>
        </p:nvCxnSpPr>
        <p:spPr bwMode="auto">
          <a:xfrm>
            <a:off x="297657" y="1856060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sNumber2"/>
          <p:cNvSpPr txBox="1"/>
          <p:nvPr/>
        </p:nvSpPr>
        <p:spPr bwMode="auto">
          <a:xfrm>
            <a:off x="287524" y="1468202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>
              <a:defRPr/>
            </a:pPr>
            <a:r>
              <a:rPr lang="ru-RU">
                <a:solidFill>
                  <a:srgbClr val="706F6F"/>
                </a:solidFill>
              </a:rPr>
              <a:t>2</a:t>
            </a:r>
            <a:endParaRPr/>
          </a:p>
        </p:txBody>
      </p:sp>
      <p:sp>
        <p:nvSpPr>
          <p:cNvPr id="29" name="ContentsTitle7"/>
          <p:cNvSpPr txBox="1"/>
          <p:nvPr/>
        </p:nvSpPr>
        <p:spPr bwMode="auto">
          <a:xfrm>
            <a:off x="641276" y="3310651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ru-RU" sz="1600">
                <a:solidFill>
                  <a:srgbClr val="3C3C3C"/>
                </a:solidFill>
              </a:rPr>
              <a:t>Название раздела</a:t>
            </a:r>
            <a:endParaRPr/>
          </a:p>
        </p:txBody>
      </p:sp>
      <p:sp>
        <p:nvSpPr>
          <p:cNvPr id="31" name="ContentsNumber7"/>
          <p:cNvSpPr txBox="1"/>
          <p:nvPr/>
        </p:nvSpPr>
        <p:spPr bwMode="auto">
          <a:xfrm>
            <a:off x="287524" y="3160139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>
              <a:defRPr/>
            </a:pPr>
            <a:r>
              <a:rPr lang="ru-RU">
                <a:solidFill>
                  <a:srgbClr val="706F6F"/>
                </a:solidFill>
              </a:rPr>
              <a:t>7</a:t>
            </a:r>
            <a:endParaRPr/>
          </a:p>
        </p:txBody>
      </p:sp>
      <p:cxnSp>
        <p:nvCxnSpPr>
          <p:cNvPr id="32" name="line7"/>
          <p:cNvCxnSpPr>
            <a:cxnSpLocks/>
          </p:cNvCxnSpPr>
          <p:nvPr/>
        </p:nvCxnSpPr>
        <p:spPr bwMode="auto">
          <a:xfrm>
            <a:off x="297657" y="3582590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ontentsTitle8"/>
          <p:cNvSpPr txBox="1"/>
          <p:nvPr/>
        </p:nvSpPr>
        <p:spPr bwMode="auto">
          <a:xfrm>
            <a:off x="641276" y="3650537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ru-RU" sz="1600">
                <a:solidFill>
                  <a:srgbClr val="3C3C3C"/>
                </a:solidFill>
              </a:rPr>
              <a:t>Название раздела</a:t>
            </a:r>
            <a:endParaRPr/>
          </a:p>
        </p:txBody>
      </p:sp>
      <p:cxnSp>
        <p:nvCxnSpPr>
          <p:cNvPr id="50" name="line8"/>
          <p:cNvCxnSpPr>
            <a:cxnSpLocks/>
          </p:cNvCxnSpPr>
          <p:nvPr/>
        </p:nvCxnSpPr>
        <p:spPr bwMode="auto">
          <a:xfrm>
            <a:off x="297657" y="3927896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ontentsNumber8"/>
          <p:cNvSpPr txBox="1"/>
          <p:nvPr/>
        </p:nvSpPr>
        <p:spPr bwMode="auto">
          <a:xfrm>
            <a:off x="287524" y="3500025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>
              <a:defRPr/>
            </a:pPr>
            <a:r>
              <a:rPr lang="ru-RU">
                <a:solidFill>
                  <a:srgbClr val="706F6F"/>
                </a:solidFill>
              </a:rPr>
              <a:t>8</a:t>
            </a:r>
            <a:endParaRPr/>
          </a:p>
        </p:txBody>
      </p:sp>
      <p:sp>
        <p:nvSpPr>
          <p:cNvPr id="62" name="ContentsTitle13"/>
          <p:cNvSpPr txBox="1"/>
          <p:nvPr/>
        </p:nvSpPr>
        <p:spPr bwMode="auto">
          <a:xfrm>
            <a:off x="649291" y="5413477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ru-RU" sz="1600">
                <a:solidFill>
                  <a:srgbClr val="3C3C3C"/>
                </a:solidFill>
              </a:rPr>
              <a:t>Название раздела</a:t>
            </a:r>
            <a:endParaRPr/>
          </a:p>
        </p:txBody>
      </p:sp>
      <p:cxnSp>
        <p:nvCxnSpPr>
          <p:cNvPr id="63" name="line13"/>
          <p:cNvCxnSpPr>
            <a:cxnSpLocks/>
          </p:cNvCxnSpPr>
          <p:nvPr/>
        </p:nvCxnSpPr>
        <p:spPr bwMode="auto">
          <a:xfrm>
            <a:off x="297657" y="5654426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ontentsNumber13"/>
          <p:cNvSpPr txBox="1"/>
          <p:nvPr/>
        </p:nvSpPr>
        <p:spPr bwMode="auto">
          <a:xfrm>
            <a:off x="287525" y="5262961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pPr>
              <a:defRPr/>
            </a:pPr>
            <a:r>
              <a:rPr lang="ru-RU">
                <a:solidFill>
                  <a:srgbClr val="706F6F"/>
                </a:solidFill>
              </a:rPr>
              <a:t>13</a:t>
            </a:r>
            <a:endParaRPr/>
          </a:p>
        </p:txBody>
      </p:sp>
      <p:sp>
        <p:nvSpPr>
          <p:cNvPr id="66" name="ContentsTitle11"/>
          <p:cNvSpPr txBox="1"/>
          <p:nvPr/>
        </p:nvSpPr>
        <p:spPr bwMode="auto">
          <a:xfrm>
            <a:off x="649291" y="472734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ru-RU" sz="1600">
                <a:solidFill>
                  <a:srgbClr val="3C3C3C"/>
                </a:solidFill>
              </a:rPr>
              <a:t>Название раздела</a:t>
            </a:r>
            <a:endParaRPr/>
          </a:p>
        </p:txBody>
      </p:sp>
      <p:cxnSp>
        <p:nvCxnSpPr>
          <p:cNvPr id="67" name="line11"/>
          <p:cNvCxnSpPr>
            <a:cxnSpLocks/>
          </p:cNvCxnSpPr>
          <p:nvPr/>
        </p:nvCxnSpPr>
        <p:spPr bwMode="auto">
          <a:xfrm>
            <a:off x="297657" y="4963814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ontentsNumber11"/>
          <p:cNvSpPr txBox="1"/>
          <p:nvPr/>
        </p:nvSpPr>
        <p:spPr bwMode="auto">
          <a:xfrm>
            <a:off x="287530" y="4564134"/>
            <a:ext cx="239361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pPr>
              <a:defRPr/>
            </a:pPr>
            <a:r>
              <a:rPr lang="ru-RU">
                <a:solidFill>
                  <a:srgbClr val="706F6F"/>
                </a:solidFill>
              </a:rPr>
              <a:t>11</a:t>
            </a:r>
            <a:endParaRPr/>
          </a:p>
        </p:txBody>
      </p:sp>
      <p:sp>
        <p:nvSpPr>
          <p:cNvPr id="70" name="ContentsTitle15"/>
          <p:cNvSpPr txBox="1"/>
          <p:nvPr/>
        </p:nvSpPr>
        <p:spPr bwMode="auto">
          <a:xfrm>
            <a:off x="649291" y="609959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ru-RU" sz="1600">
                <a:solidFill>
                  <a:srgbClr val="3C3C3C"/>
                </a:solidFill>
              </a:rPr>
              <a:t>Название раздела</a:t>
            </a:r>
            <a:endParaRPr/>
          </a:p>
        </p:txBody>
      </p:sp>
      <p:cxnSp>
        <p:nvCxnSpPr>
          <p:cNvPr id="71" name="line15"/>
          <p:cNvCxnSpPr>
            <a:cxnSpLocks/>
          </p:cNvCxnSpPr>
          <p:nvPr/>
        </p:nvCxnSpPr>
        <p:spPr bwMode="auto">
          <a:xfrm>
            <a:off x="297657" y="6345037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ContentsNumber15"/>
          <p:cNvSpPr txBox="1"/>
          <p:nvPr/>
        </p:nvSpPr>
        <p:spPr bwMode="auto">
          <a:xfrm>
            <a:off x="287525" y="5936386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pPr>
              <a:defRPr/>
            </a:pPr>
            <a:r>
              <a:rPr lang="ru-RU">
                <a:solidFill>
                  <a:srgbClr val="706F6F"/>
                </a:solidFill>
              </a:rPr>
              <a:t>15</a:t>
            </a:r>
            <a:endParaRPr/>
          </a:p>
        </p:txBody>
      </p:sp>
      <p:sp>
        <p:nvSpPr>
          <p:cNvPr id="74" name="ContentsTitle12"/>
          <p:cNvSpPr txBox="1"/>
          <p:nvPr/>
        </p:nvSpPr>
        <p:spPr bwMode="auto">
          <a:xfrm>
            <a:off x="649291" y="5073587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ru-RU" sz="1600">
                <a:solidFill>
                  <a:srgbClr val="3C3C3C"/>
                </a:solidFill>
              </a:rPr>
              <a:t>Название раздела</a:t>
            </a:r>
            <a:endParaRPr/>
          </a:p>
        </p:txBody>
      </p:sp>
      <p:cxnSp>
        <p:nvCxnSpPr>
          <p:cNvPr id="75" name="line12"/>
          <p:cNvCxnSpPr>
            <a:cxnSpLocks/>
          </p:cNvCxnSpPr>
          <p:nvPr/>
        </p:nvCxnSpPr>
        <p:spPr bwMode="auto">
          <a:xfrm>
            <a:off x="297657" y="5309120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ontentsNumber12"/>
          <p:cNvSpPr txBox="1"/>
          <p:nvPr/>
        </p:nvSpPr>
        <p:spPr bwMode="auto">
          <a:xfrm>
            <a:off x="287525" y="4916722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pPr>
              <a:defRPr/>
            </a:pPr>
            <a:r>
              <a:rPr lang="ru-RU">
                <a:solidFill>
                  <a:srgbClr val="706F6F"/>
                </a:solidFill>
              </a:rPr>
              <a:t>12</a:t>
            </a:r>
            <a:endParaRPr/>
          </a:p>
        </p:txBody>
      </p:sp>
      <p:sp>
        <p:nvSpPr>
          <p:cNvPr id="78" name="ContentsTitle9"/>
          <p:cNvSpPr txBox="1"/>
          <p:nvPr/>
        </p:nvSpPr>
        <p:spPr bwMode="auto">
          <a:xfrm>
            <a:off x="649291" y="4015823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ru-RU" sz="1600">
                <a:solidFill>
                  <a:srgbClr val="3C3C3C"/>
                </a:solidFill>
              </a:rPr>
              <a:t>Название раздела</a:t>
            </a:r>
            <a:endParaRPr/>
          </a:p>
        </p:txBody>
      </p:sp>
      <p:cxnSp>
        <p:nvCxnSpPr>
          <p:cNvPr id="79" name="line9"/>
          <p:cNvCxnSpPr>
            <a:cxnSpLocks/>
          </p:cNvCxnSpPr>
          <p:nvPr/>
        </p:nvCxnSpPr>
        <p:spPr bwMode="auto">
          <a:xfrm>
            <a:off x="297657" y="4273202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ContentsNumber9"/>
          <p:cNvSpPr txBox="1"/>
          <p:nvPr/>
        </p:nvSpPr>
        <p:spPr bwMode="auto">
          <a:xfrm>
            <a:off x="287524" y="3839911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>
              <a:defRPr/>
            </a:pPr>
            <a:r>
              <a:rPr lang="ru-RU">
                <a:solidFill>
                  <a:srgbClr val="706F6F"/>
                </a:solidFill>
              </a:rPr>
              <a:t>9</a:t>
            </a:r>
            <a:endParaRPr/>
          </a:p>
        </p:txBody>
      </p:sp>
      <p:sp>
        <p:nvSpPr>
          <p:cNvPr id="82" name="ContentsTitle14"/>
          <p:cNvSpPr txBox="1"/>
          <p:nvPr/>
        </p:nvSpPr>
        <p:spPr bwMode="auto">
          <a:xfrm>
            <a:off x="649291" y="574701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ru-RU" sz="1600">
                <a:solidFill>
                  <a:srgbClr val="3C3C3C"/>
                </a:solidFill>
              </a:rPr>
              <a:t>Название раздела</a:t>
            </a:r>
            <a:endParaRPr/>
          </a:p>
        </p:txBody>
      </p:sp>
      <p:cxnSp>
        <p:nvCxnSpPr>
          <p:cNvPr id="83" name="line14"/>
          <p:cNvCxnSpPr>
            <a:cxnSpLocks/>
          </p:cNvCxnSpPr>
          <p:nvPr/>
        </p:nvCxnSpPr>
        <p:spPr bwMode="auto">
          <a:xfrm>
            <a:off x="297657" y="5999732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ContentsNumber14"/>
          <p:cNvSpPr txBox="1"/>
          <p:nvPr/>
        </p:nvSpPr>
        <p:spPr bwMode="auto">
          <a:xfrm>
            <a:off x="287525" y="5602851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pPr>
              <a:defRPr/>
            </a:pPr>
            <a:r>
              <a:rPr lang="ru-RU">
                <a:solidFill>
                  <a:srgbClr val="706F6F"/>
                </a:solidFill>
              </a:rPr>
              <a:t>14</a:t>
            </a:r>
            <a:endParaRPr/>
          </a:p>
        </p:txBody>
      </p:sp>
      <p:sp>
        <p:nvSpPr>
          <p:cNvPr id="86" name="ContentsTitle10"/>
          <p:cNvSpPr txBox="1"/>
          <p:nvPr/>
        </p:nvSpPr>
        <p:spPr bwMode="auto">
          <a:xfrm>
            <a:off x="649291" y="4374760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ru-RU" sz="1600">
                <a:solidFill>
                  <a:srgbClr val="3C3C3C"/>
                </a:solidFill>
              </a:rPr>
              <a:t>Название раздела</a:t>
            </a:r>
            <a:endParaRPr/>
          </a:p>
        </p:txBody>
      </p:sp>
      <p:cxnSp>
        <p:nvCxnSpPr>
          <p:cNvPr id="87" name="line10"/>
          <p:cNvCxnSpPr>
            <a:cxnSpLocks/>
          </p:cNvCxnSpPr>
          <p:nvPr/>
        </p:nvCxnSpPr>
        <p:spPr bwMode="auto">
          <a:xfrm>
            <a:off x="297657" y="4618508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ContentsNumber10"/>
          <p:cNvSpPr txBox="1"/>
          <p:nvPr/>
        </p:nvSpPr>
        <p:spPr bwMode="auto">
          <a:xfrm>
            <a:off x="287525" y="4205197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pPr>
              <a:defRPr/>
            </a:pPr>
            <a:r>
              <a:rPr lang="ru-RU">
                <a:solidFill>
                  <a:srgbClr val="706F6F"/>
                </a:solidFill>
              </a:rPr>
              <a:t>10</a:t>
            </a:r>
            <a:endParaRPr/>
          </a:p>
        </p:txBody>
      </p:sp>
      <p:sp>
        <p:nvSpPr>
          <p:cNvPr id="85" name="Number1"/>
          <p:cNvSpPr txBox="1"/>
          <p:nvPr/>
        </p:nvSpPr>
        <p:spPr bwMode="auto">
          <a:xfrm>
            <a:off x="8460433" y="1154655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>
              <a:defRPr/>
            </a:pPr>
            <a:r>
              <a:rPr lang="ru-RU">
                <a:solidFill>
                  <a:srgbClr val="706F6F"/>
                </a:solidFill>
              </a:rPr>
              <a:t>1</a:t>
            </a:r>
            <a:endParaRPr/>
          </a:p>
        </p:txBody>
      </p:sp>
      <p:sp>
        <p:nvSpPr>
          <p:cNvPr id="89" name="Number2"/>
          <p:cNvSpPr txBox="1"/>
          <p:nvPr/>
        </p:nvSpPr>
        <p:spPr bwMode="auto">
          <a:xfrm>
            <a:off x="8460433" y="1499317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>
              <a:defRPr/>
            </a:pPr>
            <a:r>
              <a:rPr lang="ru-RU">
                <a:solidFill>
                  <a:srgbClr val="706F6F"/>
                </a:solidFill>
              </a:rPr>
              <a:t>1</a:t>
            </a:r>
            <a:endParaRPr/>
          </a:p>
        </p:txBody>
      </p:sp>
      <p:sp>
        <p:nvSpPr>
          <p:cNvPr id="90" name="Number3"/>
          <p:cNvSpPr txBox="1"/>
          <p:nvPr/>
        </p:nvSpPr>
        <p:spPr bwMode="auto">
          <a:xfrm>
            <a:off x="8460433" y="1843980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>
              <a:defRPr/>
            </a:pPr>
            <a:r>
              <a:rPr lang="ru-RU">
                <a:solidFill>
                  <a:srgbClr val="706F6F"/>
                </a:solidFill>
              </a:rPr>
              <a:t>1</a:t>
            </a:r>
            <a:endParaRPr/>
          </a:p>
        </p:txBody>
      </p:sp>
      <p:sp>
        <p:nvSpPr>
          <p:cNvPr id="91" name="Number5"/>
          <p:cNvSpPr txBox="1"/>
          <p:nvPr/>
        </p:nvSpPr>
        <p:spPr bwMode="auto">
          <a:xfrm>
            <a:off x="8460433" y="2533306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>
              <a:defRPr/>
            </a:pPr>
            <a:r>
              <a:rPr lang="ru-RU">
                <a:solidFill>
                  <a:srgbClr val="706F6F"/>
                </a:solidFill>
              </a:rPr>
              <a:t>1</a:t>
            </a:r>
            <a:endParaRPr/>
          </a:p>
        </p:txBody>
      </p:sp>
      <p:sp>
        <p:nvSpPr>
          <p:cNvPr id="92" name="Number6"/>
          <p:cNvSpPr txBox="1"/>
          <p:nvPr/>
        </p:nvSpPr>
        <p:spPr bwMode="auto">
          <a:xfrm>
            <a:off x="8460433" y="2877969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>
              <a:defRPr/>
            </a:pPr>
            <a:r>
              <a:rPr lang="ru-RU">
                <a:solidFill>
                  <a:srgbClr val="706F6F"/>
                </a:solidFill>
              </a:rPr>
              <a:t>1</a:t>
            </a:r>
            <a:endParaRPr/>
          </a:p>
        </p:txBody>
      </p:sp>
      <p:sp>
        <p:nvSpPr>
          <p:cNvPr id="93" name="Number7"/>
          <p:cNvSpPr txBox="1"/>
          <p:nvPr/>
        </p:nvSpPr>
        <p:spPr bwMode="auto">
          <a:xfrm>
            <a:off x="8460433" y="3222632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>
              <a:defRPr/>
            </a:pPr>
            <a:r>
              <a:rPr lang="ru-RU">
                <a:solidFill>
                  <a:srgbClr val="706F6F"/>
                </a:solidFill>
              </a:rPr>
              <a:t>1</a:t>
            </a:r>
            <a:endParaRPr/>
          </a:p>
        </p:txBody>
      </p:sp>
      <p:sp>
        <p:nvSpPr>
          <p:cNvPr id="94" name="Number8"/>
          <p:cNvSpPr txBox="1"/>
          <p:nvPr/>
        </p:nvSpPr>
        <p:spPr bwMode="auto">
          <a:xfrm>
            <a:off x="8460433" y="3567295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>
              <a:defRPr/>
            </a:pPr>
            <a:r>
              <a:rPr lang="ru-RU">
                <a:solidFill>
                  <a:srgbClr val="706F6F"/>
                </a:solidFill>
              </a:rPr>
              <a:t>1</a:t>
            </a:r>
            <a:endParaRPr/>
          </a:p>
        </p:txBody>
      </p:sp>
      <p:sp>
        <p:nvSpPr>
          <p:cNvPr id="95" name="Number4"/>
          <p:cNvSpPr txBox="1"/>
          <p:nvPr/>
        </p:nvSpPr>
        <p:spPr bwMode="auto">
          <a:xfrm>
            <a:off x="8460433" y="2188643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>
              <a:defRPr/>
            </a:pPr>
            <a:r>
              <a:rPr lang="ru-RU">
                <a:solidFill>
                  <a:srgbClr val="706F6F"/>
                </a:solidFill>
              </a:rPr>
              <a:t>1</a:t>
            </a:r>
            <a:endParaRPr/>
          </a:p>
        </p:txBody>
      </p:sp>
      <p:sp>
        <p:nvSpPr>
          <p:cNvPr id="96" name="Number9"/>
          <p:cNvSpPr txBox="1"/>
          <p:nvPr/>
        </p:nvSpPr>
        <p:spPr bwMode="auto">
          <a:xfrm>
            <a:off x="8460433" y="3911958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>
              <a:defRPr/>
            </a:pPr>
            <a:r>
              <a:rPr lang="ru-RU">
                <a:solidFill>
                  <a:srgbClr val="706F6F"/>
                </a:solidFill>
              </a:rPr>
              <a:t>1</a:t>
            </a:r>
            <a:endParaRPr/>
          </a:p>
        </p:txBody>
      </p:sp>
      <p:sp>
        <p:nvSpPr>
          <p:cNvPr id="97" name="Number10"/>
          <p:cNvSpPr txBox="1"/>
          <p:nvPr/>
        </p:nvSpPr>
        <p:spPr bwMode="auto">
          <a:xfrm>
            <a:off x="8460433" y="4256620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>
              <a:defRPr/>
            </a:pPr>
            <a:r>
              <a:rPr lang="ru-RU">
                <a:solidFill>
                  <a:srgbClr val="706F6F"/>
                </a:solidFill>
              </a:rPr>
              <a:t>1</a:t>
            </a:r>
            <a:endParaRPr/>
          </a:p>
        </p:txBody>
      </p:sp>
      <p:sp>
        <p:nvSpPr>
          <p:cNvPr id="98" name="Number11"/>
          <p:cNvSpPr txBox="1"/>
          <p:nvPr/>
        </p:nvSpPr>
        <p:spPr bwMode="auto">
          <a:xfrm>
            <a:off x="8460433" y="4601282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>
              <a:defRPr/>
            </a:pPr>
            <a:r>
              <a:rPr lang="ru-RU">
                <a:solidFill>
                  <a:srgbClr val="706F6F"/>
                </a:solidFill>
              </a:rPr>
              <a:t>1</a:t>
            </a:r>
            <a:endParaRPr/>
          </a:p>
        </p:txBody>
      </p:sp>
      <p:sp>
        <p:nvSpPr>
          <p:cNvPr id="99" name="Number12"/>
          <p:cNvSpPr txBox="1"/>
          <p:nvPr/>
        </p:nvSpPr>
        <p:spPr bwMode="auto">
          <a:xfrm>
            <a:off x="8460433" y="4945944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>
              <a:defRPr/>
            </a:pPr>
            <a:r>
              <a:rPr lang="ru-RU">
                <a:solidFill>
                  <a:srgbClr val="706F6F"/>
                </a:solidFill>
              </a:rPr>
              <a:t>1</a:t>
            </a:r>
            <a:endParaRPr/>
          </a:p>
        </p:txBody>
      </p:sp>
      <p:sp>
        <p:nvSpPr>
          <p:cNvPr id="100" name="Number13"/>
          <p:cNvSpPr txBox="1"/>
          <p:nvPr/>
        </p:nvSpPr>
        <p:spPr bwMode="auto">
          <a:xfrm>
            <a:off x="8460433" y="5290606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>
              <a:defRPr/>
            </a:pPr>
            <a:r>
              <a:rPr lang="ru-RU">
                <a:solidFill>
                  <a:srgbClr val="706F6F"/>
                </a:solidFill>
              </a:rPr>
              <a:t>1</a:t>
            </a:r>
            <a:endParaRPr/>
          </a:p>
        </p:txBody>
      </p:sp>
      <p:sp>
        <p:nvSpPr>
          <p:cNvPr id="101" name="Number14"/>
          <p:cNvSpPr txBox="1"/>
          <p:nvPr/>
        </p:nvSpPr>
        <p:spPr bwMode="auto">
          <a:xfrm>
            <a:off x="8460433" y="5635268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>
              <a:defRPr/>
            </a:pPr>
            <a:r>
              <a:rPr lang="ru-RU">
                <a:solidFill>
                  <a:srgbClr val="706F6F"/>
                </a:solidFill>
              </a:rPr>
              <a:t>1</a:t>
            </a:r>
            <a:endParaRPr/>
          </a:p>
        </p:txBody>
      </p:sp>
      <p:sp>
        <p:nvSpPr>
          <p:cNvPr id="102" name="Number15"/>
          <p:cNvSpPr txBox="1"/>
          <p:nvPr/>
        </p:nvSpPr>
        <p:spPr bwMode="auto">
          <a:xfrm>
            <a:off x="8460433" y="5979929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>
              <a:defRPr/>
            </a:pPr>
            <a:r>
              <a:rPr lang="ru-RU">
                <a:solidFill>
                  <a:srgbClr val="706F6F"/>
                </a:solidFill>
              </a:rPr>
              <a:t>1</a:t>
            </a:r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Два объекта и рисунок справ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13" name="Рисунок 5"/>
          <p:cNvSpPr>
            <a:spLocks noGrp="1"/>
          </p:cNvSpPr>
          <p:nvPr>
            <p:ph type="pic" sz="quarter" idx="11" hasCustomPrompt="1"/>
          </p:nvPr>
        </p:nvSpPr>
        <p:spPr bwMode="auto">
          <a:xfrm>
            <a:off x="4679950" y="1268759"/>
            <a:ext cx="4176712" cy="50616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ru-RU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</p:txBody>
      </p:sp>
      <p:sp>
        <p:nvSpPr>
          <p:cNvPr id="14" name="Объект 3"/>
          <p:cNvSpPr>
            <a:spLocks noGrp="1"/>
          </p:cNvSpPr>
          <p:nvPr>
            <p:ph sz="quarter" idx="14"/>
          </p:nvPr>
        </p:nvSpPr>
        <p:spPr bwMode="auto">
          <a:xfrm>
            <a:off x="287345" y="1268413"/>
            <a:ext cx="4176711" cy="2447926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5" name="Объект 3"/>
          <p:cNvSpPr>
            <a:spLocks noGrp="1"/>
          </p:cNvSpPr>
          <p:nvPr>
            <p:ph sz="quarter" idx="15"/>
          </p:nvPr>
        </p:nvSpPr>
        <p:spPr bwMode="auto">
          <a:xfrm>
            <a:off x="287345" y="3897310"/>
            <a:ext cx="4176711" cy="2447926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Два объекта и два рисунк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4" hasCustomPrompt="1"/>
          </p:nvPr>
        </p:nvSpPr>
        <p:spPr bwMode="auto">
          <a:xfrm>
            <a:off x="4696857" y="1268781"/>
            <a:ext cx="4159807" cy="2376141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en-US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  <a:p>
            <a:pPr lvl="0">
              <a:defRPr/>
            </a:pPr>
            <a:endParaRPr lang="en-US"/>
          </a:p>
        </p:txBody>
      </p:sp>
      <p:sp>
        <p:nvSpPr>
          <p:cNvPr id="9" name="Рисунок 7"/>
          <p:cNvSpPr>
            <a:spLocks noGrp="1"/>
          </p:cNvSpPr>
          <p:nvPr>
            <p:ph type="pic" sz="quarter" idx="15" hasCustomPrompt="1"/>
          </p:nvPr>
        </p:nvSpPr>
        <p:spPr bwMode="auto">
          <a:xfrm>
            <a:off x="4696857" y="3923099"/>
            <a:ext cx="4159807" cy="2406264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en-US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  <a:p>
            <a:pPr lvl="0">
              <a:defRPr/>
            </a:pPr>
            <a:endParaRPr lang="en-US"/>
          </a:p>
          <a:p>
            <a:pPr lvl="0">
              <a:defRPr/>
            </a:pP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13" name="Объект 3"/>
          <p:cNvSpPr>
            <a:spLocks noGrp="1"/>
          </p:cNvSpPr>
          <p:nvPr>
            <p:ph sz="quarter" idx="16"/>
          </p:nvPr>
        </p:nvSpPr>
        <p:spPr bwMode="auto">
          <a:xfrm>
            <a:off x="287345" y="1268413"/>
            <a:ext cx="4176711" cy="2447926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4" name="Объект 3"/>
          <p:cNvSpPr>
            <a:spLocks noGrp="1"/>
          </p:cNvSpPr>
          <p:nvPr>
            <p:ph sz="quarter" idx="17"/>
          </p:nvPr>
        </p:nvSpPr>
        <p:spPr bwMode="auto">
          <a:xfrm>
            <a:off x="287345" y="3897310"/>
            <a:ext cx="4176711" cy="2447926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Объект и два рисунк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4" hasCustomPrompt="1"/>
          </p:nvPr>
        </p:nvSpPr>
        <p:spPr bwMode="auto">
          <a:xfrm>
            <a:off x="4696857" y="1268781"/>
            <a:ext cx="4159807" cy="2376141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en-US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 lang="en-US"/>
          </a:p>
        </p:txBody>
      </p:sp>
      <p:sp>
        <p:nvSpPr>
          <p:cNvPr id="9" name="Рисунок 7"/>
          <p:cNvSpPr>
            <a:spLocks noGrp="1"/>
          </p:cNvSpPr>
          <p:nvPr>
            <p:ph type="pic" sz="quarter" idx="15" hasCustomPrompt="1"/>
          </p:nvPr>
        </p:nvSpPr>
        <p:spPr bwMode="auto">
          <a:xfrm>
            <a:off x="4696857" y="3923099"/>
            <a:ext cx="4159807" cy="2406264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en-US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10" name="Объект 4"/>
          <p:cNvSpPr>
            <a:spLocks noGrp="1"/>
          </p:cNvSpPr>
          <p:nvPr>
            <p:ph sz="quarter" idx="16"/>
          </p:nvPr>
        </p:nvSpPr>
        <p:spPr bwMode="auto">
          <a:xfrm>
            <a:off x="287338" y="1268415"/>
            <a:ext cx="4176712" cy="5076825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Четыре рисунк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4" hasCustomPrompt="1"/>
          </p:nvPr>
        </p:nvSpPr>
        <p:spPr bwMode="auto">
          <a:xfrm>
            <a:off x="4696857" y="1268781"/>
            <a:ext cx="4159807" cy="2376141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en-US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 lang="en-US"/>
          </a:p>
        </p:txBody>
      </p:sp>
      <p:sp>
        <p:nvSpPr>
          <p:cNvPr id="9" name="Рисунок 7"/>
          <p:cNvSpPr>
            <a:spLocks noGrp="1"/>
          </p:cNvSpPr>
          <p:nvPr>
            <p:ph type="pic" sz="quarter" idx="15" hasCustomPrompt="1"/>
          </p:nvPr>
        </p:nvSpPr>
        <p:spPr bwMode="auto">
          <a:xfrm>
            <a:off x="4696857" y="3923099"/>
            <a:ext cx="4159807" cy="2406264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en-US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 lang="en-US"/>
          </a:p>
        </p:txBody>
      </p:sp>
      <p:sp>
        <p:nvSpPr>
          <p:cNvPr id="7" name="Рисунок 7"/>
          <p:cNvSpPr>
            <a:spLocks noGrp="1"/>
          </p:cNvSpPr>
          <p:nvPr>
            <p:ph type="pic" sz="quarter" idx="16" hasCustomPrompt="1"/>
          </p:nvPr>
        </p:nvSpPr>
        <p:spPr bwMode="auto">
          <a:xfrm>
            <a:off x="287338" y="1268781"/>
            <a:ext cx="4161118" cy="2376141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en-US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 lang="en-US"/>
          </a:p>
        </p:txBody>
      </p:sp>
      <p:sp>
        <p:nvSpPr>
          <p:cNvPr id="10" name="Рисунок 7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287338" y="3923099"/>
            <a:ext cx="4161118" cy="2406264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en-US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Объект и пять дополнений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12" name="Rectangle 11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14" name="Объект 4"/>
          <p:cNvSpPr>
            <a:spLocks noGrp="1"/>
          </p:cNvSpPr>
          <p:nvPr>
            <p:ph sz="quarter" idx="17"/>
          </p:nvPr>
        </p:nvSpPr>
        <p:spPr bwMode="auto">
          <a:xfrm>
            <a:off x="287337" y="1268414"/>
            <a:ext cx="5653087" cy="3313112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6" name="Объект 3"/>
          <p:cNvSpPr>
            <a:spLocks noGrp="1"/>
          </p:cNvSpPr>
          <p:nvPr>
            <p:ph sz="quarter" idx="18"/>
          </p:nvPr>
        </p:nvSpPr>
        <p:spPr bwMode="auto">
          <a:xfrm>
            <a:off x="6156326" y="1272660"/>
            <a:ext cx="2700338" cy="15128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8" name="Объект 3"/>
          <p:cNvSpPr>
            <a:spLocks noGrp="1"/>
          </p:cNvSpPr>
          <p:nvPr>
            <p:ph sz="quarter" idx="19"/>
          </p:nvPr>
        </p:nvSpPr>
        <p:spPr bwMode="auto">
          <a:xfrm>
            <a:off x="6156326" y="4809671"/>
            <a:ext cx="2700338" cy="15128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9" name="Объект 3"/>
          <p:cNvSpPr>
            <a:spLocks noGrp="1"/>
          </p:cNvSpPr>
          <p:nvPr>
            <p:ph sz="quarter" idx="20"/>
          </p:nvPr>
        </p:nvSpPr>
        <p:spPr bwMode="auto">
          <a:xfrm>
            <a:off x="6156326" y="3041166"/>
            <a:ext cx="2700338" cy="15128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20" name="Объект 3"/>
          <p:cNvSpPr>
            <a:spLocks noGrp="1"/>
          </p:cNvSpPr>
          <p:nvPr>
            <p:ph sz="quarter" idx="21"/>
          </p:nvPr>
        </p:nvSpPr>
        <p:spPr bwMode="auto">
          <a:xfrm>
            <a:off x="3221831" y="4809671"/>
            <a:ext cx="2700338" cy="15128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21" name="Объект 3"/>
          <p:cNvSpPr>
            <a:spLocks noGrp="1"/>
          </p:cNvSpPr>
          <p:nvPr>
            <p:ph sz="quarter" idx="22"/>
          </p:nvPr>
        </p:nvSpPr>
        <p:spPr bwMode="auto">
          <a:xfrm>
            <a:off x="287338" y="4809671"/>
            <a:ext cx="2700338" cy="15128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Три объекта и рисунок снизу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>
          <a:xfrm>
            <a:off x="287348" y="188644"/>
            <a:ext cx="8569325" cy="61049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</p:nvPr>
        </p:nvSpPr>
        <p:spPr bwMode="auto">
          <a:xfrm>
            <a:off x="287337" y="1241223"/>
            <a:ext cx="2700336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3231621" y="1241223"/>
            <a:ext cx="2700336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6156337" y="1241223"/>
            <a:ext cx="2700336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cxnSp>
        <p:nvCxnSpPr>
          <p:cNvPr id="13" name="Прямая соединительная линия 12"/>
          <p:cNvCxnSpPr>
            <a:cxnSpLocks/>
          </p:cNvCxnSpPr>
          <p:nvPr/>
        </p:nvCxnSpPr>
        <p:spPr bwMode="auto">
          <a:xfrm>
            <a:off x="287336" y="1679949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cxnSpLocks/>
          </p:cNvCxnSpPr>
          <p:nvPr/>
        </p:nvCxnSpPr>
        <p:spPr bwMode="auto">
          <a:xfrm>
            <a:off x="3231620" y="1679949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cxnSpLocks/>
          </p:cNvCxnSpPr>
          <p:nvPr/>
        </p:nvCxnSpPr>
        <p:spPr bwMode="auto">
          <a:xfrm>
            <a:off x="6156325" y="1679949"/>
            <a:ext cx="270015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Рисунок 18"/>
          <p:cNvSpPr>
            <a:spLocks noGrp="1"/>
          </p:cNvSpPr>
          <p:nvPr>
            <p:ph type="pic" sz="quarter" idx="14" hasCustomPrompt="1"/>
          </p:nvPr>
        </p:nvSpPr>
        <p:spPr bwMode="auto">
          <a:xfrm>
            <a:off x="287349" y="3933824"/>
            <a:ext cx="8569325" cy="2395538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ru-RU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</p:txBody>
      </p:sp>
      <p:sp>
        <p:nvSpPr>
          <p:cNvPr id="21" name="Объект 20"/>
          <p:cNvSpPr>
            <a:spLocks noGrp="1"/>
          </p:cNvSpPr>
          <p:nvPr>
            <p:ph sz="quarter" idx="15" hasCustomPrompt="1"/>
          </p:nvPr>
        </p:nvSpPr>
        <p:spPr bwMode="auto">
          <a:xfrm>
            <a:off x="287337" y="1726577"/>
            <a:ext cx="2700336" cy="1979775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23" name="Объект 22"/>
          <p:cNvSpPr>
            <a:spLocks noGrp="1"/>
          </p:cNvSpPr>
          <p:nvPr>
            <p:ph sz="quarter" idx="16" hasCustomPrompt="1"/>
          </p:nvPr>
        </p:nvSpPr>
        <p:spPr bwMode="auto">
          <a:xfrm>
            <a:off x="3231632" y="1726555"/>
            <a:ext cx="2700336" cy="1979874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25" name="Объект 24"/>
          <p:cNvSpPr>
            <a:spLocks noGrp="1"/>
          </p:cNvSpPr>
          <p:nvPr>
            <p:ph sz="quarter" idx="17" hasCustomPrompt="1"/>
          </p:nvPr>
        </p:nvSpPr>
        <p:spPr bwMode="auto">
          <a:xfrm>
            <a:off x="6156325" y="1726555"/>
            <a:ext cx="2700000" cy="1979874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14" name="Rectangle 13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Рисунок и 4 объекта справ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 bwMode="auto">
          <a:xfrm>
            <a:off x="287349" y="1241227"/>
            <a:ext cx="2700336" cy="5087159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ru-RU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 bwMode="auto">
          <a:xfrm>
            <a:off x="3221038" y="1739255"/>
            <a:ext cx="2700000" cy="1908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9" name="Объект 8"/>
          <p:cNvSpPr>
            <a:spLocks noGrp="1"/>
          </p:cNvSpPr>
          <p:nvPr>
            <p:ph sz="quarter" idx="13" hasCustomPrompt="1"/>
          </p:nvPr>
        </p:nvSpPr>
        <p:spPr bwMode="auto">
          <a:xfrm>
            <a:off x="6156325" y="1739255"/>
            <a:ext cx="2700000" cy="1908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11" name="Объект 10"/>
          <p:cNvSpPr>
            <a:spLocks noGrp="1"/>
          </p:cNvSpPr>
          <p:nvPr>
            <p:ph sz="quarter" idx="14" hasCustomPrompt="1"/>
          </p:nvPr>
        </p:nvSpPr>
        <p:spPr bwMode="auto">
          <a:xfrm>
            <a:off x="3221038" y="4407372"/>
            <a:ext cx="2700000" cy="1908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13" name="Объект 12"/>
          <p:cNvSpPr>
            <a:spLocks noGrp="1"/>
          </p:cNvSpPr>
          <p:nvPr>
            <p:ph sz="quarter" idx="15" hasCustomPrompt="1"/>
          </p:nvPr>
        </p:nvSpPr>
        <p:spPr bwMode="auto">
          <a:xfrm>
            <a:off x="6156325" y="4407372"/>
            <a:ext cx="2700000" cy="1908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3222000" y="1253923"/>
            <a:ext cx="270000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cxnSp>
        <p:nvCxnSpPr>
          <p:cNvPr id="10" name="Прямая соединительная линия 9"/>
          <p:cNvCxnSpPr>
            <a:cxnSpLocks/>
          </p:cNvCxnSpPr>
          <p:nvPr/>
        </p:nvCxnSpPr>
        <p:spPr bwMode="auto">
          <a:xfrm>
            <a:off x="3221049" y="1692649"/>
            <a:ext cx="270033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5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6156325" y="1253923"/>
            <a:ext cx="270000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cxnSp>
        <p:nvCxnSpPr>
          <p:cNvPr id="15" name="Прямая соединительная линия 14"/>
          <p:cNvCxnSpPr>
            <a:cxnSpLocks/>
          </p:cNvCxnSpPr>
          <p:nvPr/>
        </p:nvCxnSpPr>
        <p:spPr bwMode="auto">
          <a:xfrm>
            <a:off x="6155363" y="1692649"/>
            <a:ext cx="270033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Текст 5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3221038" y="3922040"/>
            <a:ext cx="270000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cxnSp>
        <p:nvCxnSpPr>
          <p:cNvPr id="17" name="Прямая соединительная линия 16"/>
          <p:cNvCxnSpPr>
            <a:cxnSpLocks/>
          </p:cNvCxnSpPr>
          <p:nvPr/>
        </p:nvCxnSpPr>
        <p:spPr bwMode="auto">
          <a:xfrm>
            <a:off x="3220086" y="4360766"/>
            <a:ext cx="270033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Текст 5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6156663" y="3922040"/>
            <a:ext cx="270000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cxnSp>
        <p:nvCxnSpPr>
          <p:cNvPr id="19" name="Прямая соединительная линия 18"/>
          <p:cNvCxnSpPr>
            <a:cxnSpLocks/>
          </p:cNvCxnSpPr>
          <p:nvPr/>
        </p:nvCxnSpPr>
        <p:spPr bwMode="auto">
          <a:xfrm>
            <a:off x="6155712" y="4360766"/>
            <a:ext cx="270033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3 рисунка и 3 блока текста снизу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 bwMode="auto">
          <a:xfrm>
            <a:off x="287349" y="1268412"/>
            <a:ext cx="2700336" cy="1548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ru-RU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2" hasCustomPrompt="1"/>
          </p:nvPr>
        </p:nvSpPr>
        <p:spPr bwMode="auto">
          <a:xfrm>
            <a:off x="3221049" y="1268412"/>
            <a:ext cx="2700336" cy="1548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ru-RU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3" hasCustomPrompt="1"/>
          </p:nvPr>
        </p:nvSpPr>
        <p:spPr bwMode="auto">
          <a:xfrm>
            <a:off x="6156325" y="1268412"/>
            <a:ext cx="2700338" cy="1548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ru-RU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288142" y="3068960"/>
            <a:ext cx="2700336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3221039" y="3068960"/>
            <a:ext cx="270113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6157118" y="3068960"/>
            <a:ext cx="2700338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cxnSp>
        <p:nvCxnSpPr>
          <p:cNvPr id="17" name="Прямая соединительная линия 16"/>
          <p:cNvCxnSpPr>
            <a:cxnSpLocks/>
          </p:cNvCxnSpPr>
          <p:nvPr/>
        </p:nvCxnSpPr>
        <p:spPr bwMode="auto">
          <a:xfrm>
            <a:off x="287338" y="3507686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cxnSpLocks/>
          </p:cNvCxnSpPr>
          <p:nvPr/>
        </p:nvCxnSpPr>
        <p:spPr bwMode="auto">
          <a:xfrm>
            <a:off x="3221038" y="3507686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cxnSpLocks/>
          </p:cNvCxnSpPr>
          <p:nvPr/>
        </p:nvCxnSpPr>
        <p:spPr bwMode="auto">
          <a:xfrm>
            <a:off x="6156325" y="3507686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бъект 5"/>
          <p:cNvSpPr>
            <a:spLocks noGrp="1"/>
          </p:cNvSpPr>
          <p:nvPr>
            <p:ph sz="quarter" idx="20" hasCustomPrompt="1"/>
          </p:nvPr>
        </p:nvSpPr>
        <p:spPr bwMode="auto">
          <a:xfrm>
            <a:off x="287348" y="3554292"/>
            <a:ext cx="2700336" cy="2790946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/>
              <a:defRPr lang="ru-RU"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10" name="Объект 9"/>
          <p:cNvSpPr>
            <a:spLocks noGrp="1"/>
          </p:cNvSpPr>
          <p:nvPr>
            <p:ph sz="quarter" idx="21" hasCustomPrompt="1"/>
          </p:nvPr>
        </p:nvSpPr>
        <p:spPr bwMode="auto">
          <a:xfrm>
            <a:off x="3221050" y="3554292"/>
            <a:ext cx="2700336" cy="2790946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14" name="Объект 13"/>
          <p:cNvSpPr>
            <a:spLocks noGrp="1"/>
          </p:cNvSpPr>
          <p:nvPr>
            <p:ph sz="quarter" idx="22" hasCustomPrompt="1"/>
          </p:nvPr>
        </p:nvSpPr>
        <p:spPr bwMode="auto">
          <a:xfrm>
            <a:off x="6157118" y="3554292"/>
            <a:ext cx="2700338" cy="2790946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16" name="Rectangle 15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Рисунок, текст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 bwMode="auto">
          <a:xfrm>
            <a:off x="287338" y="1268413"/>
            <a:ext cx="1980000" cy="1512887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ru-RU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  <a:p>
            <a:pPr lvl="0">
              <a:defRPr/>
            </a:pPr>
            <a:endParaRPr lang="en-US"/>
          </a:p>
          <a:p>
            <a:pPr lvl="0">
              <a:defRPr/>
            </a:pPr>
            <a:endParaRPr lang="ru-RU"/>
          </a:p>
        </p:txBody>
      </p:sp>
      <p:sp>
        <p:nvSpPr>
          <p:cNvPr id="7" name="Rectangle 6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9" name="Объект 4"/>
          <p:cNvSpPr>
            <a:spLocks noGrp="1"/>
          </p:cNvSpPr>
          <p:nvPr>
            <p:ph sz="quarter" idx="16"/>
          </p:nvPr>
        </p:nvSpPr>
        <p:spPr bwMode="auto">
          <a:xfrm>
            <a:off x="2484440" y="1268415"/>
            <a:ext cx="6372225" cy="5076825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0" name="Объект 4"/>
          <p:cNvSpPr>
            <a:spLocks noGrp="1"/>
          </p:cNvSpPr>
          <p:nvPr>
            <p:ph sz="quarter" idx="17"/>
          </p:nvPr>
        </p:nvSpPr>
        <p:spPr bwMode="auto">
          <a:xfrm>
            <a:off x="287349" y="3068639"/>
            <a:ext cx="2016125" cy="327660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Рисунок и 3 блока текста справ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 bwMode="auto">
          <a:xfrm>
            <a:off x="287349" y="1268413"/>
            <a:ext cx="2700336" cy="506095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ru-RU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  <a:p>
            <a:pPr lvl="0">
              <a:defRPr/>
            </a:pPr>
            <a:endParaRPr lang="en-US"/>
          </a:p>
          <a:p>
            <a:pPr lvl="0">
              <a:defRPr/>
            </a:pPr>
            <a:endParaRPr lang="ru-RU"/>
          </a:p>
        </p:txBody>
      </p:sp>
      <p:sp>
        <p:nvSpPr>
          <p:cNvPr id="8" name="Rectangle 7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9" name="Объект 4"/>
          <p:cNvSpPr>
            <a:spLocks noGrp="1"/>
          </p:cNvSpPr>
          <p:nvPr>
            <p:ph sz="quarter" idx="18"/>
          </p:nvPr>
        </p:nvSpPr>
        <p:spPr bwMode="auto">
          <a:xfrm>
            <a:off x="3240088" y="1268413"/>
            <a:ext cx="5616574" cy="1512887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1" name="Объект 4"/>
          <p:cNvSpPr>
            <a:spLocks noGrp="1"/>
          </p:cNvSpPr>
          <p:nvPr>
            <p:ph sz="quarter" idx="19"/>
          </p:nvPr>
        </p:nvSpPr>
        <p:spPr bwMode="auto">
          <a:xfrm>
            <a:off x="3240088" y="3055146"/>
            <a:ext cx="5616574" cy="1512887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2" name="Объект 4"/>
          <p:cNvSpPr>
            <a:spLocks noGrp="1"/>
          </p:cNvSpPr>
          <p:nvPr>
            <p:ph sz="quarter" idx="20"/>
          </p:nvPr>
        </p:nvSpPr>
        <p:spPr bwMode="auto">
          <a:xfrm>
            <a:off x="3240088" y="4841898"/>
            <a:ext cx="5616574" cy="1512887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userDrawn="1">
  <p:cSld name="Разделите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>
          <a:xfrm>
            <a:off x="287348" y="2611534"/>
            <a:ext cx="8569325" cy="610499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Введите название раздела (максимум две строки)</a:t>
            </a:r>
            <a:endParaRPr lang="en-US"/>
          </a:p>
        </p:txBody>
      </p:sp>
      <p:cxnSp>
        <p:nvCxnSpPr>
          <p:cNvPr id="4" name="Прямая соединительная линия 7"/>
          <p:cNvCxnSpPr>
            <a:cxnSpLocks/>
          </p:cNvCxnSpPr>
          <p:nvPr/>
        </p:nvCxnSpPr>
        <p:spPr bwMode="auto">
          <a:xfrm>
            <a:off x="297656" y="3429000"/>
            <a:ext cx="85500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9"/>
          <p:cNvCxnSpPr>
            <a:cxnSpLocks/>
          </p:cNvCxnSpPr>
          <p:nvPr/>
        </p:nvCxnSpPr>
        <p:spPr bwMode="auto">
          <a:xfrm>
            <a:off x="8638360" y="6535169"/>
            <a:ext cx="0" cy="10800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10"/>
          <p:cNvSpPr/>
          <p:nvPr/>
        </p:nvSpPr>
        <p:spPr bwMode="auto"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pPr>
              <a:defRPr/>
            </a:pPr>
            <a:fld id="{AF528B6D-1001-487C-8FFE-85B114390330}" type="slidenum">
              <a:rPr lang="ru-RU" sz="1000" b="1">
                <a:solidFill>
                  <a:srgbClr val="3C3C3C"/>
                </a:solidFill>
              </a:rPr>
              <a:t>0</a:t>
            </a:fld>
            <a:endParaRPr lang="ru-RU" sz="1000" b="1">
              <a:solidFill>
                <a:srgbClr val="3C3C3C"/>
              </a:solidFill>
            </a:endParaRPr>
          </a:p>
        </p:txBody>
      </p:sp>
      <p:sp>
        <p:nvSpPr>
          <p:cNvPr id="10" name="Подзаголовок 2"/>
          <p:cNvSpPr>
            <a:spLocks noGrp="1"/>
          </p:cNvSpPr>
          <p:nvPr>
            <p:ph type="subTitle" idx="1" hasCustomPrompt="1"/>
          </p:nvPr>
        </p:nvSpPr>
        <p:spPr bwMode="auto">
          <a:xfrm>
            <a:off x="287348" y="3644922"/>
            <a:ext cx="8569325" cy="2684463"/>
          </a:xfrm>
        </p:spPr>
        <p:txBody>
          <a:bodyPr anchor="t">
            <a:noAutofit/>
          </a:bodyPr>
          <a:lstStyle>
            <a:lvl1pPr marL="0" indent="0" algn="l">
              <a:spcBef>
                <a:spcPts val="900"/>
              </a:spcBef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 Введите текст</a:t>
            </a:r>
            <a:endParaRPr/>
          </a:p>
        </p:txBody>
      </p:sp>
      <p:sp>
        <p:nvSpPr>
          <p:cNvPr id="9" name="Footer"/>
          <p:cNvSpPr/>
          <p:nvPr/>
        </p:nvSpPr>
        <p:spPr bwMode="auto">
          <a:xfrm>
            <a:off x="297655" y="6499447"/>
            <a:ext cx="5040000" cy="1656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pPr>
              <a:defRPr/>
            </a:pPr>
            <a:endParaRPr lang="ru-RU" sz="1000">
              <a:solidFill>
                <a:srgbClr val="706F6F"/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Рисунок, объект слева и снизу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 bwMode="auto">
          <a:xfrm>
            <a:off x="6156325" y="1268413"/>
            <a:ext cx="2700338" cy="32766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ru-RU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  <a:p>
            <a:pPr lvl="0">
              <a:defRPr/>
            </a:pPr>
            <a:endParaRPr lang="en-US"/>
          </a:p>
          <a:p>
            <a:pPr lvl="0">
              <a:defRPr/>
            </a:pPr>
            <a:endParaRPr lang="ru-RU"/>
          </a:p>
        </p:txBody>
      </p:sp>
      <p:sp>
        <p:nvSpPr>
          <p:cNvPr id="8" name="Rectangle 7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10" name="Объект 4"/>
          <p:cNvSpPr>
            <a:spLocks noGrp="1"/>
          </p:cNvSpPr>
          <p:nvPr>
            <p:ph sz="quarter" idx="18"/>
          </p:nvPr>
        </p:nvSpPr>
        <p:spPr bwMode="auto">
          <a:xfrm>
            <a:off x="287337" y="1268413"/>
            <a:ext cx="5653087" cy="3313112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1" name="Объект 4"/>
          <p:cNvSpPr>
            <a:spLocks noGrp="1"/>
          </p:cNvSpPr>
          <p:nvPr>
            <p:ph sz="quarter" idx="19"/>
          </p:nvPr>
        </p:nvSpPr>
        <p:spPr bwMode="auto">
          <a:xfrm>
            <a:off x="287343" y="4797446"/>
            <a:ext cx="8569326" cy="1547813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Текст и 3 объекта снизу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287349" y="3879772"/>
            <a:ext cx="2700336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3221049" y="3879772"/>
            <a:ext cx="2700336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156325" y="3879772"/>
            <a:ext cx="2700338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cxnSp>
        <p:nvCxnSpPr>
          <p:cNvPr id="13" name="Прямая соединительная линия 12"/>
          <p:cNvCxnSpPr>
            <a:cxnSpLocks/>
          </p:cNvCxnSpPr>
          <p:nvPr/>
        </p:nvCxnSpPr>
        <p:spPr bwMode="auto">
          <a:xfrm>
            <a:off x="287349" y="4318498"/>
            <a:ext cx="270033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cxnSpLocks/>
          </p:cNvCxnSpPr>
          <p:nvPr/>
        </p:nvCxnSpPr>
        <p:spPr bwMode="auto">
          <a:xfrm>
            <a:off x="3221049" y="4318498"/>
            <a:ext cx="270033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cxnSpLocks/>
          </p:cNvCxnSpPr>
          <p:nvPr/>
        </p:nvCxnSpPr>
        <p:spPr bwMode="auto">
          <a:xfrm>
            <a:off x="6156325" y="4318498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бъект 18"/>
          <p:cNvSpPr>
            <a:spLocks noGrp="1"/>
          </p:cNvSpPr>
          <p:nvPr>
            <p:ph sz="quarter" idx="15" hasCustomPrompt="1"/>
          </p:nvPr>
        </p:nvSpPr>
        <p:spPr bwMode="auto">
          <a:xfrm>
            <a:off x="287338" y="4365104"/>
            <a:ext cx="2700000" cy="1980000"/>
          </a:xfrm>
        </p:spPr>
        <p:txBody>
          <a:bodyPr/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16" hasCustomPrompt="1"/>
          </p:nvPr>
        </p:nvSpPr>
        <p:spPr bwMode="auto">
          <a:xfrm>
            <a:off x="3221038" y="4365104"/>
            <a:ext cx="2700000" cy="1980000"/>
          </a:xfrm>
        </p:spPr>
        <p:txBody>
          <a:bodyPr/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10" name="Объект 9"/>
          <p:cNvSpPr>
            <a:spLocks noGrp="1"/>
          </p:cNvSpPr>
          <p:nvPr>
            <p:ph sz="quarter" idx="17" hasCustomPrompt="1"/>
          </p:nvPr>
        </p:nvSpPr>
        <p:spPr bwMode="auto">
          <a:xfrm>
            <a:off x="6156325" y="4365104"/>
            <a:ext cx="2700000" cy="1980000"/>
          </a:xfrm>
        </p:spPr>
        <p:txBody>
          <a:bodyPr/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14" name="Rectangle 13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18" name="Объект 4"/>
          <p:cNvSpPr>
            <a:spLocks noGrp="1"/>
          </p:cNvSpPr>
          <p:nvPr>
            <p:ph sz="quarter" idx="19"/>
          </p:nvPr>
        </p:nvSpPr>
        <p:spPr bwMode="auto">
          <a:xfrm>
            <a:off x="287343" y="1262018"/>
            <a:ext cx="8569326" cy="245432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Текст и 3 объекта сверху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287349" y="1241223"/>
            <a:ext cx="2700336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3221049" y="1241223"/>
            <a:ext cx="2700336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156325" y="1241223"/>
            <a:ext cx="2700338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cxnSp>
        <p:nvCxnSpPr>
          <p:cNvPr id="13" name="Прямая соединительная линия 12"/>
          <p:cNvCxnSpPr>
            <a:cxnSpLocks/>
          </p:cNvCxnSpPr>
          <p:nvPr/>
        </p:nvCxnSpPr>
        <p:spPr bwMode="auto">
          <a:xfrm>
            <a:off x="287349" y="1679949"/>
            <a:ext cx="270033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cxnSpLocks/>
          </p:cNvCxnSpPr>
          <p:nvPr/>
        </p:nvCxnSpPr>
        <p:spPr bwMode="auto">
          <a:xfrm>
            <a:off x="3221049" y="1679949"/>
            <a:ext cx="270033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cxnSpLocks/>
          </p:cNvCxnSpPr>
          <p:nvPr/>
        </p:nvCxnSpPr>
        <p:spPr bwMode="auto">
          <a:xfrm>
            <a:off x="6156325" y="1679949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бъект 18"/>
          <p:cNvSpPr>
            <a:spLocks noGrp="1"/>
          </p:cNvSpPr>
          <p:nvPr>
            <p:ph sz="quarter" idx="15" hasCustomPrompt="1"/>
          </p:nvPr>
        </p:nvSpPr>
        <p:spPr bwMode="auto">
          <a:xfrm>
            <a:off x="287349" y="1726555"/>
            <a:ext cx="2700336" cy="1980000"/>
          </a:xfrm>
        </p:spPr>
        <p:txBody>
          <a:bodyPr/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14" name="Объект 18"/>
          <p:cNvSpPr>
            <a:spLocks noGrp="1"/>
          </p:cNvSpPr>
          <p:nvPr>
            <p:ph sz="quarter" idx="16" hasCustomPrompt="1"/>
          </p:nvPr>
        </p:nvSpPr>
        <p:spPr bwMode="auto">
          <a:xfrm>
            <a:off x="3221049" y="1726555"/>
            <a:ext cx="2700336" cy="1980000"/>
          </a:xfrm>
        </p:spPr>
        <p:txBody>
          <a:bodyPr/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16" name="Объект 18"/>
          <p:cNvSpPr>
            <a:spLocks noGrp="1"/>
          </p:cNvSpPr>
          <p:nvPr>
            <p:ph sz="quarter" idx="17" hasCustomPrompt="1"/>
          </p:nvPr>
        </p:nvSpPr>
        <p:spPr bwMode="auto">
          <a:xfrm>
            <a:off x="6156336" y="1726555"/>
            <a:ext cx="2700336" cy="1980000"/>
          </a:xfrm>
        </p:spPr>
        <p:txBody>
          <a:bodyPr/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20" name="Rectangle 19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21" name="Объект 4"/>
          <p:cNvSpPr>
            <a:spLocks noGrp="1"/>
          </p:cNvSpPr>
          <p:nvPr>
            <p:ph sz="quarter" idx="19"/>
          </p:nvPr>
        </p:nvSpPr>
        <p:spPr bwMode="auto">
          <a:xfrm>
            <a:off x="287343" y="3890918"/>
            <a:ext cx="8569326" cy="245432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2 объекта и 2 текс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5" name="Объект 4"/>
          <p:cNvSpPr>
            <a:spLocks noGrp="1"/>
          </p:cNvSpPr>
          <p:nvPr>
            <p:ph sz="quarter" idx="11" hasCustomPrompt="1"/>
          </p:nvPr>
        </p:nvSpPr>
        <p:spPr bwMode="auto">
          <a:xfrm>
            <a:off x="287349" y="4421682"/>
            <a:ext cx="2700336" cy="1908000"/>
          </a:xfrm>
        </p:spPr>
        <p:txBody>
          <a:bodyPr/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 bwMode="auto">
          <a:xfrm>
            <a:off x="6156325" y="1726555"/>
            <a:ext cx="2700338" cy="1908000"/>
          </a:xfrm>
        </p:spPr>
        <p:txBody>
          <a:bodyPr/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287338" y="3933824"/>
            <a:ext cx="2700000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cxnSp>
        <p:nvCxnSpPr>
          <p:cNvPr id="10" name="Прямая соединительная линия 9"/>
          <p:cNvCxnSpPr>
            <a:cxnSpLocks/>
          </p:cNvCxnSpPr>
          <p:nvPr/>
        </p:nvCxnSpPr>
        <p:spPr bwMode="auto">
          <a:xfrm>
            <a:off x="287349" y="4375076"/>
            <a:ext cx="270033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5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6160028" y="1248594"/>
            <a:ext cx="2700000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cxnSp>
        <p:nvCxnSpPr>
          <p:cNvPr id="13" name="Прямая соединительная линия 12"/>
          <p:cNvCxnSpPr>
            <a:cxnSpLocks/>
          </p:cNvCxnSpPr>
          <p:nvPr/>
        </p:nvCxnSpPr>
        <p:spPr bwMode="auto">
          <a:xfrm>
            <a:off x="6160039" y="1679949"/>
            <a:ext cx="270033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16" name="Объект 4"/>
          <p:cNvSpPr>
            <a:spLocks noGrp="1"/>
          </p:cNvSpPr>
          <p:nvPr>
            <p:ph sz="quarter" idx="19"/>
          </p:nvPr>
        </p:nvSpPr>
        <p:spPr bwMode="auto">
          <a:xfrm>
            <a:off x="3240098" y="3890918"/>
            <a:ext cx="5616575" cy="245432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8" name="Объект 4"/>
          <p:cNvSpPr>
            <a:spLocks noGrp="1"/>
          </p:cNvSpPr>
          <p:nvPr>
            <p:ph sz="quarter" idx="20"/>
          </p:nvPr>
        </p:nvSpPr>
        <p:spPr bwMode="auto">
          <a:xfrm>
            <a:off x="287349" y="1262018"/>
            <a:ext cx="5616575" cy="245432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Три рисунка, три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 bwMode="auto">
          <a:xfrm>
            <a:off x="287338" y="1262018"/>
            <a:ext cx="2700000" cy="2376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ru-RU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  <a:p>
            <a:pPr lvl="0">
              <a:defRPr/>
            </a:pPr>
            <a:endParaRPr lang="en-US"/>
          </a:p>
          <a:p>
            <a:pPr lvl="0">
              <a:defRPr/>
            </a:pPr>
            <a:endParaRPr lang="ru-RU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2" hasCustomPrompt="1"/>
          </p:nvPr>
        </p:nvSpPr>
        <p:spPr bwMode="auto">
          <a:xfrm>
            <a:off x="3221038" y="3933824"/>
            <a:ext cx="2700000" cy="2376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ru-RU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  <a:p>
            <a:pPr lvl="0">
              <a:defRPr/>
            </a:pPr>
            <a:endParaRPr lang="en-US"/>
          </a:p>
          <a:p>
            <a:pPr lvl="0">
              <a:defRPr/>
            </a:pPr>
            <a:endParaRPr lang="ru-RU"/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3" hasCustomPrompt="1"/>
          </p:nvPr>
        </p:nvSpPr>
        <p:spPr bwMode="auto">
          <a:xfrm>
            <a:off x="6156325" y="1262018"/>
            <a:ext cx="2700000" cy="2376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ru-RU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  <a:p>
            <a:pPr lvl="0">
              <a:defRPr/>
            </a:pPr>
            <a:endParaRPr lang="en-US"/>
          </a:p>
          <a:p>
            <a:pPr lvl="0">
              <a:defRPr/>
            </a:pPr>
            <a:endParaRPr lang="ru-RU"/>
          </a:p>
        </p:txBody>
      </p:sp>
      <p:sp>
        <p:nvSpPr>
          <p:cNvPr id="10" name="Rectangle 9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12" name="Объект 4"/>
          <p:cNvSpPr>
            <a:spLocks noGrp="1"/>
          </p:cNvSpPr>
          <p:nvPr>
            <p:ph sz="quarter" idx="20"/>
          </p:nvPr>
        </p:nvSpPr>
        <p:spPr bwMode="auto">
          <a:xfrm>
            <a:off x="3222000" y="1262018"/>
            <a:ext cx="2700000" cy="237600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6" name="Объект 4"/>
          <p:cNvSpPr>
            <a:spLocks noGrp="1"/>
          </p:cNvSpPr>
          <p:nvPr>
            <p:ph sz="quarter" idx="21"/>
          </p:nvPr>
        </p:nvSpPr>
        <p:spPr bwMode="auto">
          <a:xfrm>
            <a:off x="287338" y="3933824"/>
            <a:ext cx="2700000" cy="237600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7" name="Объект 4"/>
          <p:cNvSpPr>
            <a:spLocks noGrp="1"/>
          </p:cNvSpPr>
          <p:nvPr>
            <p:ph sz="quarter" idx="22"/>
          </p:nvPr>
        </p:nvSpPr>
        <p:spPr bwMode="auto">
          <a:xfrm>
            <a:off x="6156325" y="3933824"/>
            <a:ext cx="2700000" cy="237600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Три объекта и три блока с текстом справ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5" name="Объект 4"/>
          <p:cNvSpPr>
            <a:spLocks noGrp="1"/>
          </p:cNvSpPr>
          <p:nvPr>
            <p:ph sz="quarter" idx="11" hasCustomPrompt="1"/>
          </p:nvPr>
        </p:nvSpPr>
        <p:spPr bwMode="auto">
          <a:xfrm>
            <a:off x="287338" y="1268413"/>
            <a:ext cx="1980000" cy="1512887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/>
              <a:defRPr lang="ru-RU"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 bwMode="auto">
          <a:xfrm>
            <a:off x="287338" y="3032919"/>
            <a:ext cx="1980000" cy="1512887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/>
              <a:defRPr lang="ru-RU"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9" name="Объект 8"/>
          <p:cNvSpPr>
            <a:spLocks noGrp="1"/>
          </p:cNvSpPr>
          <p:nvPr>
            <p:ph sz="quarter" idx="13" hasCustomPrompt="1"/>
          </p:nvPr>
        </p:nvSpPr>
        <p:spPr bwMode="auto">
          <a:xfrm>
            <a:off x="287338" y="4797447"/>
            <a:ext cx="1980000" cy="1512887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/>
              <a:defRPr lang="ru-RU"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10" name="Rectangle 9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13" name="Объект 4"/>
          <p:cNvSpPr>
            <a:spLocks noGrp="1"/>
          </p:cNvSpPr>
          <p:nvPr>
            <p:ph sz="quarter" idx="19"/>
          </p:nvPr>
        </p:nvSpPr>
        <p:spPr bwMode="auto">
          <a:xfrm>
            <a:off x="2484440" y="1262018"/>
            <a:ext cx="6372225" cy="1519282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4" name="Объект 4"/>
          <p:cNvSpPr>
            <a:spLocks noGrp="1"/>
          </p:cNvSpPr>
          <p:nvPr>
            <p:ph sz="quarter" idx="20"/>
          </p:nvPr>
        </p:nvSpPr>
        <p:spPr bwMode="auto">
          <a:xfrm>
            <a:off x="2484440" y="3055223"/>
            <a:ext cx="6372225" cy="1519282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6" name="Объект 4"/>
          <p:cNvSpPr>
            <a:spLocks noGrp="1"/>
          </p:cNvSpPr>
          <p:nvPr>
            <p:ph sz="quarter" idx="21"/>
          </p:nvPr>
        </p:nvSpPr>
        <p:spPr bwMode="auto">
          <a:xfrm>
            <a:off x="2484440" y="4825956"/>
            <a:ext cx="6372225" cy="1519282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Кейс про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2483769" y="3032956"/>
            <a:ext cx="6372895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14" name="Текст 8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287338" y="1241223"/>
            <a:ext cx="6372895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11" name="Объект 7"/>
          <p:cNvSpPr>
            <a:spLocks noGrp="1"/>
          </p:cNvSpPr>
          <p:nvPr>
            <p:ph sz="quarter" idx="21" hasCustomPrompt="1"/>
          </p:nvPr>
        </p:nvSpPr>
        <p:spPr bwMode="auto">
          <a:xfrm>
            <a:off x="2483769" y="3526913"/>
            <a:ext cx="6372895" cy="2808000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/>
              <a:defRPr lang="ru-RU"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16" name="Объект 5"/>
          <p:cNvSpPr>
            <a:spLocks noGrp="1"/>
          </p:cNvSpPr>
          <p:nvPr>
            <p:ph sz="quarter" idx="22" hasCustomPrompt="1"/>
          </p:nvPr>
        </p:nvSpPr>
        <p:spPr bwMode="auto">
          <a:xfrm>
            <a:off x="287343" y="1726555"/>
            <a:ext cx="6372894" cy="1044000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/>
              <a:defRPr lang="ru-RU"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cxnSp>
        <p:nvCxnSpPr>
          <p:cNvPr id="10" name="Прямая соединительная линия 9"/>
          <p:cNvCxnSpPr>
            <a:cxnSpLocks/>
          </p:cNvCxnSpPr>
          <p:nvPr/>
        </p:nvCxnSpPr>
        <p:spPr bwMode="auto">
          <a:xfrm>
            <a:off x="287343" y="1679949"/>
            <a:ext cx="637289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9"/>
          <p:cNvCxnSpPr>
            <a:cxnSpLocks/>
          </p:cNvCxnSpPr>
          <p:nvPr/>
        </p:nvCxnSpPr>
        <p:spPr bwMode="auto">
          <a:xfrm>
            <a:off x="2483775" y="3471682"/>
            <a:ext cx="637289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15" name="Объект 4"/>
          <p:cNvSpPr>
            <a:spLocks noGrp="1"/>
          </p:cNvSpPr>
          <p:nvPr>
            <p:ph sz="quarter" idx="20"/>
          </p:nvPr>
        </p:nvSpPr>
        <p:spPr bwMode="auto">
          <a:xfrm>
            <a:off x="287349" y="3068638"/>
            <a:ext cx="2016125" cy="327660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7" name="Объект 4"/>
          <p:cNvSpPr>
            <a:spLocks noGrp="1"/>
          </p:cNvSpPr>
          <p:nvPr>
            <p:ph sz="quarter" idx="23"/>
          </p:nvPr>
        </p:nvSpPr>
        <p:spPr bwMode="auto">
          <a:xfrm>
            <a:off x="6877061" y="1260022"/>
            <a:ext cx="1979613" cy="152127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Два подзаголовка и 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 bwMode="auto">
          <a:xfrm>
            <a:off x="287342" y="1241223"/>
            <a:ext cx="4140200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 bwMode="auto">
          <a:xfrm>
            <a:off x="287342" y="1726555"/>
            <a:ext cx="4140200" cy="4608000"/>
          </a:xfrm>
        </p:spPr>
        <p:txBody>
          <a:bodyPr/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4679366" y="1241223"/>
            <a:ext cx="4140200" cy="360000"/>
          </a:xfrm>
        </p:spPr>
        <p:txBody>
          <a:bodyPr anchor="b"/>
          <a:lstStyle>
            <a:lvl1pPr marL="0" marR="0" indent="0" algn="l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17" name="Объект 16"/>
          <p:cNvSpPr>
            <a:spLocks noGrp="1"/>
          </p:cNvSpPr>
          <p:nvPr>
            <p:ph sz="quarter" idx="14" hasCustomPrompt="1"/>
          </p:nvPr>
        </p:nvSpPr>
        <p:spPr bwMode="auto">
          <a:xfrm>
            <a:off x="4683126" y="1726555"/>
            <a:ext cx="4140200" cy="4608000"/>
          </a:xfrm>
        </p:spPr>
        <p:txBody>
          <a:bodyPr/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cxnSp>
        <p:nvCxnSpPr>
          <p:cNvPr id="6" name="Прямая соединительная линия 5"/>
          <p:cNvCxnSpPr>
            <a:cxnSpLocks/>
          </p:cNvCxnSpPr>
          <p:nvPr/>
        </p:nvCxnSpPr>
        <p:spPr bwMode="auto">
          <a:xfrm>
            <a:off x="287342" y="1679949"/>
            <a:ext cx="41402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cxnSpLocks/>
          </p:cNvCxnSpPr>
          <p:nvPr/>
        </p:nvCxnSpPr>
        <p:spPr bwMode="auto">
          <a:xfrm>
            <a:off x="4679366" y="1679949"/>
            <a:ext cx="41402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Рисунок и объект справ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 bwMode="auto">
          <a:xfrm>
            <a:off x="287338" y="1268413"/>
            <a:ext cx="5634037" cy="506095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ru-RU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  <a:p>
            <a:pPr lvl="0">
              <a:defRPr/>
            </a:pPr>
            <a:endParaRPr lang="en-US"/>
          </a:p>
          <a:p>
            <a:pPr lvl="0">
              <a:defRPr/>
            </a:pPr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 bwMode="auto">
          <a:xfrm>
            <a:off x="6156325" y="1726559"/>
            <a:ext cx="2700338" cy="4582765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6156325" y="1241223"/>
            <a:ext cx="2700338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cxnSp>
        <p:nvCxnSpPr>
          <p:cNvPr id="11" name="Прямая соединительная линия 10"/>
          <p:cNvCxnSpPr>
            <a:cxnSpLocks/>
          </p:cNvCxnSpPr>
          <p:nvPr/>
        </p:nvCxnSpPr>
        <p:spPr bwMode="auto">
          <a:xfrm>
            <a:off x="6156325" y="1679949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6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16" name="Текст 5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287348" y="3934473"/>
            <a:ext cx="2700336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cxnSp>
        <p:nvCxnSpPr>
          <p:cNvPr id="17" name="Прямая соединительная линия 16"/>
          <p:cNvCxnSpPr>
            <a:cxnSpLocks/>
          </p:cNvCxnSpPr>
          <p:nvPr/>
        </p:nvCxnSpPr>
        <p:spPr bwMode="auto">
          <a:xfrm>
            <a:off x="287348" y="4371456"/>
            <a:ext cx="270033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Текст 5"/>
          <p:cNvSpPr>
            <a:spLocks noGrp="1"/>
          </p:cNvSpPr>
          <p:nvPr>
            <p:ph type="body" sz="quarter" idx="21" hasCustomPrompt="1"/>
          </p:nvPr>
        </p:nvSpPr>
        <p:spPr bwMode="auto">
          <a:xfrm>
            <a:off x="3221049" y="3934473"/>
            <a:ext cx="2700336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cxnSp>
        <p:nvCxnSpPr>
          <p:cNvPr id="20" name="Прямая соединительная линия 19"/>
          <p:cNvCxnSpPr>
            <a:cxnSpLocks/>
          </p:cNvCxnSpPr>
          <p:nvPr/>
        </p:nvCxnSpPr>
        <p:spPr bwMode="auto">
          <a:xfrm>
            <a:off x="3221049" y="4371456"/>
            <a:ext cx="270033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Текст 5"/>
          <p:cNvSpPr>
            <a:spLocks noGrp="1"/>
          </p:cNvSpPr>
          <p:nvPr>
            <p:ph type="body" sz="quarter" idx="23" hasCustomPrompt="1"/>
          </p:nvPr>
        </p:nvSpPr>
        <p:spPr bwMode="auto">
          <a:xfrm>
            <a:off x="6156336" y="3934473"/>
            <a:ext cx="2700336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cxnSp>
        <p:nvCxnSpPr>
          <p:cNvPr id="23" name="Прямая соединительная линия 22"/>
          <p:cNvCxnSpPr>
            <a:cxnSpLocks/>
          </p:cNvCxnSpPr>
          <p:nvPr/>
        </p:nvCxnSpPr>
        <p:spPr bwMode="auto">
          <a:xfrm>
            <a:off x="6156336" y="4371456"/>
            <a:ext cx="270033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бъект 4"/>
          <p:cNvSpPr>
            <a:spLocks noGrp="1"/>
          </p:cNvSpPr>
          <p:nvPr>
            <p:ph sz="quarter" idx="24" hasCustomPrompt="1"/>
          </p:nvPr>
        </p:nvSpPr>
        <p:spPr bwMode="auto">
          <a:xfrm>
            <a:off x="287348" y="1726555"/>
            <a:ext cx="2700336" cy="1926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25" name="Текст 5"/>
          <p:cNvSpPr>
            <a:spLocks noGrp="1"/>
          </p:cNvSpPr>
          <p:nvPr>
            <p:ph type="body" sz="quarter" idx="25" hasCustomPrompt="1"/>
          </p:nvPr>
        </p:nvSpPr>
        <p:spPr bwMode="auto">
          <a:xfrm>
            <a:off x="287348" y="1241223"/>
            <a:ext cx="2700336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cxnSp>
        <p:nvCxnSpPr>
          <p:cNvPr id="26" name="Прямая соединительная линия 25"/>
          <p:cNvCxnSpPr>
            <a:cxnSpLocks/>
          </p:cNvCxnSpPr>
          <p:nvPr/>
        </p:nvCxnSpPr>
        <p:spPr bwMode="auto">
          <a:xfrm>
            <a:off x="287348" y="1679949"/>
            <a:ext cx="270033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Текст 5"/>
          <p:cNvSpPr>
            <a:spLocks noGrp="1"/>
          </p:cNvSpPr>
          <p:nvPr>
            <p:ph type="body" sz="quarter" idx="27" hasCustomPrompt="1"/>
          </p:nvPr>
        </p:nvSpPr>
        <p:spPr bwMode="auto">
          <a:xfrm>
            <a:off x="3221049" y="1241223"/>
            <a:ext cx="2700336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cxnSp>
        <p:nvCxnSpPr>
          <p:cNvPr id="29" name="Прямая соединительная линия 28"/>
          <p:cNvCxnSpPr>
            <a:cxnSpLocks/>
          </p:cNvCxnSpPr>
          <p:nvPr/>
        </p:nvCxnSpPr>
        <p:spPr bwMode="auto">
          <a:xfrm>
            <a:off x="3221049" y="1679949"/>
            <a:ext cx="270033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Текст 5"/>
          <p:cNvSpPr>
            <a:spLocks noGrp="1"/>
          </p:cNvSpPr>
          <p:nvPr>
            <p:ph type="body" sz="quarter" idx="29" hasCustomPrompt="1"/>
          </p:nvPr>
        </p:nvSpPr>
        <p:spPr bwMode="auto">
          <a:xfrm>
            <a:off x="6156336" y="1241223"/>
            <a:ext cx="2700336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cxnSp>
        <p:nvCxnSpPr>
          <p:cNvPr id="32" name="Прямая соединительная линия 31"/>
          <p:cNvCxnSpPr>
            <a:cxnSpLocks/>
          </p:cNvCxnSpPr>
          <p:nvPr/>
        </p:nvCxnSpPr>
        <p:spPr bwMode="auto">
          <a:xfrm>
            <a:off x="6156336" y="1679949"/>
            <a:ext cx="270033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бъект 32"/>
          <p:cNvSpPr>
            <a:spLocks noGrp="1"/>
          </p:cNvSpPr>
          <p:nvPr>
            <p:ph sz="quarter" idx="30" hasCustomPrompt="1"/>
          </p:nvPr>
        </p:nvSpPr>
        <p:spPr bwMode="auto">
          <a:xfrm>
            <a:off x="3221049" y="1726555"/>
            <a:ext cx="2700336" cy="1926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35" name="Объект 34"/>
          <p:cNvSpPr>
            <a:spLocks noGrp="1"/>
          </p:cNvSpPr>
          <p:nvPr>
            <p:ph sz="quarter" idx="31" hasCustomPrompt="1"/>
          </p:nvPr>
        </p:nvSpPr>
        <p:spPr bwMode="auto">
          <a:xfrm>
            <a:off x="6156325" y="1726555"/>
            <a:ext cx="2700338" cy="1926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37" name="Объект 36"/>
          <p:cNvSpPr>
            <a:spLocks noGrp="1"/>
          </p:cNvSpPr>
          <p:nvPr>
            <p:ph sz="quarter" idx="32" hasCustomPrompt="1"/>
          </p:nvPr>
        </p:nvSpPr>
        <p:spPr bwMode="auto">
          <a:xfrm>
            <a:off x="287349" y="4418062"/>
            <a:ext cx="2700336" cy="1927176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/>
              <a:defRPr lang="ru-RU"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39" name="Объект 38"/>
          <p:cNvSpPr>
            <a:spLocks noGrp="1"/>
          </p:cNvSpPr>
          <p:nvPr>
            <p:ph sz="quarter" idx="33" hasCustomPrompt="1"/>
          </p:nvPr>
        </p:nvSpPr>
        <p:spPr bwMode="auto">
          <a:xfrm>
            <a:off x="3221049" y="4418062"/>
            <a:ext cx="2700336" cy="1927176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/>
              <a:defRPr lang="ru-RU"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41" name="Объект 40"/>
          <p:cNvSpPr>
            <a:spLocks noGrp="1"/>
          </p:cNvSpPr>
          <p:nvPr>
            <p:ph sz="quarter" idx="34" hasCustomPrompt="1"/>
          </p:nvPr>
        </p:nvSpPr>
        <p:spPr bwMode="auto">
          <a:xfrm>
            <a:off x="6156325" y="4418062"/>
            <a:ext cx="2700338" cy="1927176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/>
              <a:defRPr lang="ru-RU"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27" name="Rectangle 26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userDrawn="1">
  <p:cSld name="Выводы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>
          <a:xfrm>
            <a:off x="287348" y="1268414"/>
            <a:ext cx="8569325" cy="1584507"/>
          </a:xfrm>
        </p:spPr>
        <p:txBody>
          <a:bodyPr>
            <a:noAutofit/>
          </a:bodyPr>
          <a:lstStyle>
            <a:lvl1pPr>
              <a:defRPr sz="2000" b="1" cap="all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ru-RU"/>
              <a:t>Введите заголовок</a:t>
            </a:r>
            <a:endParaRPr lang="en-US"/>
          </a:p>
        </p:txBody>
      </p:sp>
      <p:sp>
        <p:nvSpPr>
          <p:cNvPr id="7" name="Прямоугольник 10"/>
          <p:cNvSpPr/>
          <p:nvPr/>
        </p:nvSpPr>
        <p:spPr bwMode="auto"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pPr>
              <a:defRPr/>
            </a:pPr>
            <a:fld id="{AF528B6D-1001-487C-8FFE-85B114390330}" type="slidenum">
              <a:rPr lang="ru-RU" sz="1000" b="1">
                <a:solidFill>
                  <a:srgbClr val="3C3C3C"/>
                </a:solidFill>
              </a:rPr>
              <a:t>2</a:t>
            </a:fld>
            <a:endParaRPr lang="ru-RU" sz="1000" b="1">
              <a:solidFill>
                <a:srgbClr val="3C3C3C"/>
              </a:solidFill>
            </a:endParaRPr>
          </a:p>
        </p:txBody>
      </p:sp>
      <p:sp>
        <p:nvSpPr>
          <p:cNvPr id="10" name="Подзаголовок 2"/>
          <p:cNvSpPr>
            <a:spLocks noGrp="1"/>
          </p:cNvSpPr>
          <p:nvPr>
            <p:ph type="subTitle" idx="1" hasCustomPrompt="1"/>
          </p:nvPr>
        </p:nvSpPr>
        <p:spPr bwMode="auto">
          <a:xfrm>
            <a:off x="287349" y="2924952"/>
            <a:ext cx="8569325" cy="3404433"/>
          </a:xfrm>
        </p:spPr>
        <p:txBody>
          <a:bodyPr vert="horz" lIns="0" tIns="0" rIns="0" bIns="0" rtlCol="0">
            <a:noAutofit/>
          </a:bodyPr>
          <a:lstStyle>
            <a:lvl1pPr>
              <a:defRPr lang="ru-RU" b="0"/>
            </a:lvl1pPr>
          </a:lstStyle>
          <a:p>
            <a:pPr>
              <a:defRPr/>
            </a:pPr>
            <a:r>
              <a:rPr lang="ru-RU"/>
              <a:t>Текст</a:t>
            </a:r>
            <a:endParaRPr/>
          </a:p>
        </p:txBody>
      </p:sp>
      <p:sp>
        <p:nvSpPr>
          <p:cNvPr id="8" name="Footer"/>
          <p:cNvSpPr/>
          <p:nvPr/>
        </p:nvSpPr>
        <p:spPr bwMode="auto">
          <a:xfrm>
            <a:off x="297655" y="6499447"/>
            <a:ext cx="5040000" cy="1656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pPr>
              <a:defRPr/>
            </a:pPr>
            <a:endParaRPr lang="ru-RU" sz="1000">
              <a:solidFill>
                <a:srgbClr val="706F6F"/>
              </a:solidFill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2 текста и 2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9" name="Объект 8"/>
          <p:cNvSpPr>
            <a:spLocks noGrp="1"/>
          </p:cNvSpPr>
          <p:nvPr>
            <p:ph sz="quarter" idx="13" hasCustomPrompt="1"/>
          </p:nvPr>
        </p:nvSpPr>
        <p:spPr bwMode="auto">
          <a:xfrm>
            <a:off x="3239863" y="1726577"/>
            <a:ext cx="2700336" cy="2916213"/>
          </a:xfrm>
        </p:spPr>
        <p:txBody>
          <a:bodyPr/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11" name="Объект 10"/>
          <p:cNvSpPr>
            <a:spLocks noGrp="1"/>
          </p:cNvSpPr>
          <p:nvPr>
            <p:ph sz="quarter" idx="14" hasCustomPrompt="1"/>
          </p:nvPr>
        </p:nvSpPr>
        <p:spPr bwMode="auto">
          <a:xfrm>
            <a:off x="6156325" y="1726577"/>
            <a:ext cx="2700338" cy="2916213"/>
          </a:xfrm>
        </p:spPr>
        <p:txBody>
          <a:bodyPr/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3239863" y="1241223"/>
            <a:ext cx="2700336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cxnSp>
        <p:nvCxnSpPr>
          <p:cNvPr id="13" name="Прямая соединительная линия 12"/>
          <p:cNvCxnSpPr>
            <a:cxnSpLocks/>
          </p:cNvCxnSpPr>
          <p:nvPr/>
        </p:nvCxnSpPr>
        <p:spPr bwMode="auto">
          <a:xfrm>
            <a:off x="3239863" y="1679949"/>
            <a:ext cx="270033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cxnSpLocks/>
          </p:cNvCxnSpPr>
          <p:nvPr/>
        </p:nvCxnSpPr>
        <p:spPr bwMode="auto">
          <a:xfrm>
            <a:off x="6156325" y="1679949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Текст 4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6156663" y="1241223"/>
            <a:ext cx="2700000" cy="360000"/>
          </a:xfrm>
        </p:spPr>
        <p:txBody>
          <a:bodyPr vert="horz" lIns="0" tIns="0" rIns="0" bIns="0" rtlCol="0" anchor="b">
            <a:noAutofit/>
          </a:bodyPr>
          <a:lstStyle>
            <a:lvl1pPr>
              <a:lnSpc>
                <a:spcPct val="90000"/>
              </a:lnSpc>
              <a:spcBef>
                <a:spcPts val="100"/>
              </a:spcBef>
              <a:defRPr lang="ru-RU"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12" name="Rectangle 11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16" name="Объект 4"/>
          <p:cNvSpPr>
            <a:spLocks noGrp="1"/>
          </p:cNvSpPr>
          <p:nvPr>
            <p:ph sz="quarter" idx="20"/>
          </p:nvPr>
        </p:nvSpPr>
        <p:spPr bwMode="auto">
          <a:xfrm>
            <a:off x="287341" y="1268415"/>
            <a:ext cx="2736850" cy="5076825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8" name="Объект 4"/>
          <p:cNvSpPr>
            <a:spLocks noGrp="1"/>
          </p:cNvSpPr>
          <p:nvPr>
            <p:ph sz="quarter" idx="21"/>
          </p:nvPr>
        </p:nvSpPr>
        <p:spPr bwMode="auto">
          <a:xfrm>
            <a:off x="3239862" y="4797425"/>
            <a:ext cx="5616811" cy="1547812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2 объекта, текст сверху и снизу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 bwMode="auto">
          <a:xfrm>
            <a:off x="287349" y="1268412"/>
            <a:ext cx="8569325" cy="684000"/>
          </a:xfrm>
        </p:spPr>
        <p:txBody>
          <a:bodyPr/>
          <a:lstStyle>
            <a:lvl1pPr>
              <a:defRPr b="0"/>
            </a:lvl1pPr>
          </a:lstStyle>
          <a:p>
            <a:pPr lvl="0">
              <a:defRPr/>
            </a:pPr>
            <a:r>
              <a:rPr lang="ru-RU"/>
              <a:t>Введите текст</a:t>
            </a:r>
            <a:endParaRPr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287348" y="5645363"/>
            <a:ext cx="8569325" cy="684000"/>
          </a:xfrm>
        </p:spPr>
        <p:txBody>
          <a:bodyPr/>
          <a:lstStyle>
            <a:lvl1pPr>
              <a:defRPr b="0"/>
            </a:lvl1pPr>
          </a:lstStyle>
          <a:p>
            <a:pPr lvl="0">
              <a:defRPr/>
            </a:pPr>
            <a:r>
              <a:rPr lang="ru-RU"/>
              <a:t>Введите текст</a:t>
            </a:r>
            <a:endParaRPr/>
          </a:p>
        </p:txBody>
      </p:sp>
      <p:sp>
        <p:nvSpPr>
          <p:cNvPr id="8" name="Rectangle 7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10" name="Объект 4"/>
          <p:cNvSpPr>
            <a:spLocks noGrp="1"/>
          </p:cNvSpPr>
          <p:nvPr>
            <p:ph sz="quarter" idx="20"/>
          </p:nvPr>
        </p:nvSpPr>
        <p:spPr bwMode="auto">
          <a:xfrm>
            <a:off x="287345" y="2204865"/>
            <a:ext cx="4176711" cy="324036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2" name="Объект 4"/>
          <p:cNvSpPr>
            <a:spLocks noGrp="1"/>
          </p:cNvSpPr>
          <p:nvPr>
            <p:ph sz="quarter" idx="21"/>
          </p:nvPr>
        </p:nvSpPr>
        <p:spPr bwMode="auto">
          <a:xfrm>
            <a:off x="4673600" y="2204865"/>
            <a:ext cx="4176711" cy="324036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1 объект, текст сверху и снизу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 bwMode="auto">
          <a:xfrm>
            <a:off x="287349" y="1268413"/>
            <a:ext cx="8569325" cy="684000"/>
          </a:xfrm>
        </p:spPr>
        <p:txBody>
          <a:bodyPr>
            <a:noAutofit/>
          </a:bodyPr>
          <a:lstStyle>
            <a:lvl1pPr>
              <a:defRPr b="0"/>
            </a:lvl1pPr>
          </a:lstStyle>
          <a:p>
            <a:pPr lvl="0">
              <a:defRPr/>
            </a:pPr>
            <a:r>
              <a:rPr lang="ru-RU"/>
              <a:t>Введите текст</a:t>
            </a:r>
            <a:endParaRPr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287349" y="5645363"/>
            <a:ext cx="8569325" cy="684000"/>
          </a:xfrm>
        </p:spPr>
        <p:txBody>
          <a:bodyPr>
            <a:noAutofit/>
          </a:bodyPr>
          <a:lstStyle>
            <a:lvl1pPr>
              <a:defRPr b="0"/>
            </a:lvl1pPr>
          </a:lstStyle>
          <a:p>
            <a:pPr lvl="0">
              <a:defRPr/>
            </a:pPr>
            <a:r>
              <a:rPr lang="ru-RU"/>
              <a:t>Введите текст</a:t>
            </a:r>
            <a:endParaRPr/>
          </a:p>
        </p:txBody>
      </p:sp>
      <p:sp>
        <p:nvSpPr>
          <p:cNvPr id="8" name="Rectangle 7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9" name="Объект 4"/>
          <p:cNvSpPr>
            <a:spLocks noGrp="1"/>
          </p:cNvSpPr>
          <p:nvPr>
            <p:ph sz="quarter" idx="20"/>
          </p:nvPr>
        </p:nvSpPr>
        <p:spPr bwMode="auto">
          <a:xfrm>
            <a:off x="287349" y="2204865"/>
            <a:ext cx="8569325" cy="324036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2 текста и объект справ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11" name="Объект 10"/>
          <p:cNvSpPr>
            <a:spLocks noGrp="1"/>
          </p:cNvSpPr>
          <p:nvPr>
            <p:ph sz="quarter" idx="13" hasCustomPrompt="1"/>
          </p:nvPr>
        </p:nvSpPr>
        <p:spPr bwMode="auto">
          <a:xfrm>
            <a:off x="6156325" y="1726556"/>
            <a:ext cx="2700338" cy="4592551"/>
          </a:xfrm>
        </p:spPr>
        <p:txBody>
          <a:bodyPr/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156325" y="1241223"/>
            <a:ext cx="2700338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cxnSp>
        <p:nvCxnSpPr>
          <p:cNvPr id="10" name="Прямая соединительная линия 9"/>
          <p:cNvCxnSpPr>
            <a:cxnSpLocks/>
          </p:cNvCxnSpPr>
          <p:nvPr/>
        </p:nvCxnSpPr>
        <p:spPr bwMode="auto">
          <a:xfrm>
            <a:off x="6156325" y="1679949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14" name="Объект 4"/>
          <p:cNvSpPr>
            <a:spLocks noGrp="1"/>
          </p:cNvSpPr>
          <p:nvPr>
            <p:ph sz="quarter" idx="20"/>
          </p:nvPr>
        </p:nvSpPr>
        <p:spPr bwMode="auto">
          <a:xfrm>
            <a:off x="287341" y="1268415"/>
            <a:ext cx="2736850" cy="5076825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5" name="Объект 4"/>
          <p:cNvSpPr>
            <a:spLocks noGrp="1"/>
          </p:cNvSpPr>
          <p:nvPr>
            <p:ph sz="quarter" idx="21"/>
          </p:nvPr>
        </p:nvSpPr>
        <p:spPr bwMode="auto">
          <a:xfrm>
            <a:off x="3203581" y="1268415"/>
            <a:ext cx="2736850" cy="5076825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Текст и 6 рисунков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2" hasCustomPrompt="1"/>
          </p:nvPr>
        </p:nvSpPr>
        <p:spPr bwMode="auto">
          <a:xfrm>
            <a:off x="287349" y="3033713"/>
            <a:ext cx="2700336" cy="15113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ru-RU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  <a:p>
            <a:pPr lvl="0">
              <a:defRPr/>
            </a:pPr>
            <a:endParaRPr lang="en-US"/>
          </a:p>
          <a:p>
            <a:pPr lvl="0">
              <a:defRPr/>
            </a:pPr>
            <a:endParaRPr lang="ru-RU"/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3" hasCustomPrompt="1"/>
          </p:nvPr>
        </p:nvSpPr>
        <p:spPr bwMode="auto">
          <a:xfrm>
            <a:off x="3221049" y="3033713"/>
            <a:ext cx="2700336" cy="15113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ru-RU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  <a:p>
            <a:pPr lvl="0">
              <a:defRPr/>
            </a:pPr>
            <a:endParaRPr lang="en-US"/>
          </a:p>
          <a:p>
            <a:pPr lvl="0">
              <a:defRPr/>
            </a:pPr>
            <a:endParaRPr lang="ru-RU"/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4" hasCustomPrompt="1"/>
          </p:nvPr>
        </p:nvSpPr>
        <p:spPr bwMode="auto">
          <a:xfrm>
            <a:off x="6156325" y="3033713"/>
            <a:ext cx="2700338" cy="15113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ru-RU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  <a:p>
            <a:pPr lvl="0">
              <a:defRPr/>
            </a:pPr>
            <a:endParaRPr lang="en-US"/>
          </a:p>
          <a:p>
            <a:pPr lvl="0">
              <a:defRPr/>
            </a:pPr>
            <a:endParaRPr lang="ru-RU"/>
          </a:p>
        </p:txBody>
      </p:sp>
      <p:sp>
        <p:nvSpPr>
          <p:cNvPr id="13" name="Рисунок 12"/>
          <p:cNvSpPr>
            <a:spLocks noGrp="1"/>
          </p:cNvSpPr>
          <p:nvPr>
            <p:ph type="pic" sz="quarter" idx="15" hasCustomPrompt="1"/>
          </p:nvPr>
        </p:nvSpPr>
        <p:spPr bwMode="auto">
          <a:xfrm>
            <a:off x="287349" y="4797425"/>
            <a:ext cx="2700336" cy="1531937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ru-RU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  <a:p>
            <a:pPr lvl="0">
              <a:defRPr/>
            </a:pPr>
            <a:endParaRPr lang="en-US"/>
          </a:p>
          <a:p>
            <a:pPr lvl="0">
              <a:defRPr/>
            </a:pPr>
            <a:endParaRPr lang="ru-RU"/>
          </a:p>
        </p:txBody>
      </p:sp>
      <p:sp>
        <p:nvSpPr>
          <p:cNvPr id="15" name="Рисунок 14"/>
          <p:cNvSpPr>
            <a:spLocks noGrp="1"/>
          </p:cNvSpPr>
          <p:nvPr>
            <p:ph type="pic" sz="quarter" idx="16" hasCustomPrompt="1"/>
          </p:nvPr>
        </p:nvSpPr>
        <p:spPr bwMode="auto">
          <a:xfrm>
            <a:off x="3221049" y="4797425"/>
            <a:ext cx="2700336" cy="1531937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ru-RU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  <a:p>
            <a:pPr lvl="0">
              <a:defRPr/>
            </a:pPr>
            <a:endParaRPr lang="en-US"/>
          </a:p>
          <a:p>
            <a:pPr lvl="0">
              <a:defRPr/>
            </a:pPr>
            <a:endParaRPr lang="ru-RU"/>
          </a:p>
        </p:txBody>
      </p:sp>
      <p:sp>
        <p:nvSpPr>
          <p:cNvPr id="17" name="Рисунок 16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6156325" y="4797425"/>
            <a:ext cx="2700338" cy="1531937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ru-RU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  <a:p>
            <a:pPr lvl="0">
              <a:defRPr/>
            </a:pPr>
            <a:endParaRPr lang="en-US"/>
          </a:p>
          <a:p>
            <a:pPr lvl="0">
              <a:defRPr/>
            </a:pPr>
            <a:endParaRPr lang="ru-RU"/>
          </a:p>
        </p:txBody>
      </p:sp>
      <p:sp>
        <p:nvSpPr>
          <p:cNvPr id="14" name="Rectangle 13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16" name="Объект 4"/>
          <p:cNvSpPr>
            <a:spLocks noGrp="1"/>
          </p:cNvSpPr>
          <p:nvPr>
            <p:ph sz="quarter" idx="20"/>
          </p:nvPr>
        </p:nvSpPr>
        <p:spPr bwMode="auto">
          <a:xfrm>
            <a:off x="287349" y="1268413"/>
            <a:ext cx="8569325" cy="1512887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Рисунок и подпись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 bwMode="auto"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 vert="horz" lIns="72000" tIns="72000" rIns="72000" bIns="7200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ru-RU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  <a:p>
            <a:pPr lvl="0">
              <a:defRPr/>
            </a:pPr>
            <a:endParaRPr lang="en-US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466918" y="4797446"/>
            <a:ext cx="3960627" cy="1351645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 lIns="72000" tIns="72000" rIns="72000" bIns="72000">
            <a:noAutofit/>
          </a:bodyPr>
          <a:lstStyle>
            <a:lvl1pPr>
              <a:defRPr b="0"/>
            </a:lvl1pPr>
          </a:lstStyle>
          <a:p>
            <a:pPr lvl="0">
              <a:defRPr/>
            </a:pPr>
            <a:r>
              <a:rPr lang="ru-RU"/>
              <a:t>Введите текст</a:t>
            </a:r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объект и подпись снизу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287349" y="5645363"/>
            <a:ext cx="8569325" cy="684000"/>
          </a:xfrm>
        </p:spPr>
        <p:txBody>
          <a:bodyPr/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defRPr/>
            </a:pPr>
            <a:r>
              <a:rPr lang="ru-RU"/>
              <a:t>Введите текст</a:t>
            </a:r>
            <a:endParaRPr/>
          </a:p>
        </p:txBody>
      </p:sp>
      <p:sp>
        <p:nvSpPr>
          <p:cNvPr id="8" name="Rectangle 7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9" name="Объект 4"/>
          <p:cNvSpPr>
            <a:spLocks noGrp="1"/>
          </p:cNvSpPr>
          <p:nvPr>
            <p:ph sz="quarter" idx="20"/>
          </p:nvPr>
        </p:nvSpPr>
        <p:spPr bwMode="auto">
          <a:xfrm>
            <a:off x="287349" y="1268413"/>
            <a:ext cx="8569325" cy="4176812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Объект и три маленьких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Введите заголовок</a:t>
            </a:r>
            <a:endParaRPr lang="en-US"/>
          </a:p>
        </p:txBody>
      </p:sp>
      <p:sp>
        <p:nvSpPr>
          <p:cNvPr id="7" name="Объект 6"/>
          <p:cNvSpPr>
            <a:spLocks noGrp="1"/>
          </p:cNvSpPr>
          <p:nvPr>
            <p:ph sz="quarter" idx="16" hasCustomPrompt="1"/>
          </p:nvPr>
        </p:nvSpPr>
        <p:spPr bwMode="auto">
          <a:xfrm>
            <a:off x="296056" y="3933824"/>
            <a:ext cx="2663825" cy="2395538"/>
          </a:xfrm>
        </p:spPr>
        <p:txBody>
          <a:bodyPr/>
          <a:lstStyle>
            <a:lvl1pPr>
              <a:spcBef>
                <a:spcPts val="0"/>
              </a:spcBef>
              <a:buFont typeface="Wingdings"/>
              <a:defRPr b="0"/>
            </a:lvl1pPr>
            <a:lvl2pPr>
              <a:defRPr b="0"/>
            </a:lvl2pPr>
            <a:lvl3pPr>
              <a:defRPr b="0"/>
            </a:lvl3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3" name="Объект 12"/>
          <p:cNvSpPr>
            <a:spLocks noGrp="1"/>
          </p:cNvSpPr>
          <p:nvPr>
            <p:ph sz="quarter" idx="17" hasCustomPrompt="1"/>
          </p:nvPr>
        </p:nvSpPr>
        <p:spPr bwMode="auto">
          <a:xfrm>
            <a:off x="3240088" y="3933824"/>
            <a:ext cx="2663825" cy="2395538"/>
          </a:xfrm>
        </p:spPr>
        <p:txBody>
          <a:bodyPr/>
          <a:lstStyle>
            <a:lvl1pPr>
              <a:spcBef>
                <a:spcPts val="0"/>
              </a:spcBef>
              <a:buFont typeface="Wingdings"/>
              <a:defRPr b="0"/>
            </a:lvl1pPr>
            <a:lvl2pPr>
              <a:defRPr b="0"/>
            </a:lvl2pPr>
            <a:lvl3pPr>
              <a:defRPr b="0"/>
            </a:lvl3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5" name="Объект 14"/>
          <p:cNvSpPr>
            <a:spLocks noGrp="1"/>
          </p:cNvSpPr>
          <p:nvPr>
            <p:ph sz="quarter" idx="18" hasCustomPrompt="1"/>
          </p:nvPr>
        </p:nvSpPr>
        <p:spPr bwMode="auto">
          <a:xfrm>
            <a:off x="6183656" y="3933824"/>
            <a:ext cx="2664000" cy="2395538"/>
          </a:xfrm>
        </p:spPr>
        <p:txBody>
          <a:bodyPr/>
          <a:lstStyle>
            <a:lvl1pPr>
              <a:spcBef>
                <a:spcPts val="0"/>
              </a:spcBef>
              <a:buFont typeface="Wingdings"/>
              <a:defRPr b="0"/>
            </a:lvl1pPr>
            <a:lvl2pPr>
              <a:defRPr b="0"/>
            </a:lvl2pPr>
            <a:lvl3pPr>
              <a:defRPr b="0"/>
            </a:lvl3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8" name="Rectangle 7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9" name="Объект 4"/>
          <p:cNvSpPr>
            <a:spLocks noGrp="1"/>
          </p:cNvSpPr>
          <p:nvPr>
            <p:ph sz="quarter" idx="20"/>
          </p:nvPr>
        </p:nvSpPr>
        <p:spPr bwMode="auto">
          <a:xfrm>
            <a:off x="287349" y="1268435"/>
            <a:ext cx="8569325" cy="2447925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Два рисунка и две подписи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 lang="en-US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 hasCustomPrompt="1"/>
          </p:nvPr>
        </p:nvSpPr>
        <p:spPr bwMode="auto">
          <a:xfrm>
            <a:off x="287349" y="1268413"/>
            <a:ext cx="8569325" cy="1944000"/>
          </a:xfrm>
        </p:spPr>
        <p:txBody>
          <a:bodyPr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  <a:p>
            <a:pPr lvl="0">
              <a:defRPr/>
            </a:pPr>
            <a:endParaRPr lang="en-US"/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5" hasCustomPrompt="1"/>
          </p:nvPr>
        </p:nvSpPr>
        <p:spPr bwMode="auto">
          <a:xfrm>
            <a:off x="287349" y="3861048"/>
            <a:ext cx="8569325" cy="1944000"/>
          </a:xfrm>
        </p:spPr>
        <p:txBody>
          <a:bodyPr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  <a:p>
            <a:pPr lvl="0">
              <a:defRPr/>
            </a:pP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287349" y="3293456"/>
            <a:ext cx="8569325" cy="426911"/>
          </a:xfrm>
        </p:spPr>
        <p:txBody>
          <a:bodyPr>
            <a:noAutofit/>
          </a:bodyPr>
          <a:lstStyle>
            <a:lvl1pPr>
              <a:defRPr sz="1400" b="0"/>
            </a:lvl1pPr>
          </a:lstStyle>
          <a:p>
            <a:pPr lvl="0">
              <a:defRPr/>
            </a:pPr>
            <a:r>
              <a:rPr lang="ru-RU"/>
              <a:t>Введите текст</a:t>
            </a:r>
            <a:endParaRPr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287349" y="5901467"/>
            <a:ext cx="8569325" cy="427896"/>
          </a:xfrm>
        </p:spPr>
        <p:txBody>
          <a:bodyPr>
            <a:noAutofit/>
          </a:bodyPr>
          <a:lstStyle>
            <a:lvl1pPr>
              <a:defRPr sz="1400" b="0"/>
            </a:lvl1pPr>
          </a:lstStyle>
          <a:p>
            <a:pPr lvl="0">
              <a:defRPr/>
            </a:pPr>
            <a:r>
              <a:rPr lang="ru-RU"/>
              <a:t>Введите текст</a:t>
            </a:r>
            <a:endParaRPr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Объект и два дополнения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8" name="Rectangle 7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10" name="Объект 4"/>
          <p:cNvSpPr>
            <a:spLocks noGrp="1"/>
          </p:cNvSpPr>
          <p:nvPr>
            <p:ph sz="quarter" idx="20"/>
          </p:nvPr>
        </p:nvSpPr>
        <p:spPr bwMode="auto">
          <a:xfrm>
            <a:off x="6156325" y="3068638"/>
            <a:ext cx="2700336" cy="327660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1" name="Объект 4"/>
          <p:cNvSpPr>
            <a:spLocks noGrp="1"/>
          </p:cNvSpPr>
          <p:nvPr>
            <p:ph sz="quarter" idx="21"/>
          </p:nvPr>
        </p:nvSpPr>
        <p:spPr bwMode="auto">
          <a:xfrm>
            <a:off x="6156325" y="1268413"/>
            <a:ext cx="2700336" cy="1512887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9" name="Объект 4"/>
          <p:cNvSpPr>
            <a:spLocks noGrp="1"/>
          </p:cNvSpPr>
          <p:nvPr>
            <p:ph sz="quarter" idx="22"/>
          </p:nvPr>
        </p:nvSpPr>
        <p:spPr bwMode="auto">
          <a:xfrm>
            <a:off x="287337" y="1268412"/>
            <a:ext cx="5653087" cy="5076826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Введите заголовок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quarter" idx="11"/>
          </p:nvPr>
        </p:nvSpPr>
        <p:spPr bwMode="auto">
          <a:xfrm>
            <a:off x="287339" y="1268415"/>
            <a:ext cx="8569324" cy="5076825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Текстов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Введите заголовок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11" hasCustomPrompt="1"/>
          </p:nvPr>
        </p:nvSpPr>
        <p:spPr bwMode="auto">
          <a:xfrm>
            <a:off x="287349" y="1268413"/>
            <a:ext cx="8569325" cy="5060950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buFont typeface="Wingdings"/>
              <a:buNone/>
              <a:defRPr lang="ru-RU" sz="1400" b="1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 b="1"/>
            </a:lvl2pPr>
            <a:lvl3pPr marL="0" indent="0">
              <a:spcBef>
                <a:spcPts val="0"/>
              </a:spcBef>
              <a:spcAft>
                <a:spcPts val="1200"/>
              </a:spcAft>
              <a:buFontTx/>
              <a:buNone/>
              <a:defRPr sz="1200"/>
            </a:lvl3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7" name="Rectangle 6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0070BA"/>
                </a:solidFill>
              </a:rPr>
              <a:t>Первый уровень</a:t>
            </a:r>
            <a:endParaRPr/>
          </a:p>
          <a:p>
            <a:pPr marL="0" lvl="1">
              <a:spcBef>
                <a:spcPts val="300"/>
              </a:spcBef>
              <a:buClr>
                <a:srgbClr val="004077"/>
              </a:buClr>
              <a:buSzPct val="100000"/>
              <a:defRPr/>
            </a:pPr>
            <a:r>
              <a:rPr lang="ru-RU" sz="1200" b="1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0" lvl="2">
              <a:spcBef>
                <a:spcPts val="300"/>
              </a:spcBef>
              <a:buClr>
                <a:srgbClr val="0070BA"/>
              </a:buClr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" userDrawn="1">
  <p:cSld name="1_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Picture 3" descr="D:\Марина\Седова Н.Г\фон презинтации-3.tif"/>
          <p:cNvPicPr>
            <a:picLocks noChangeAspect="1" noChangeArrowheads="1"/>
          </p:cNvPicPr>
          <p:nvPr userDrawn="1"/>
        </p:nvPicPr>
        <p:blipFill>
          <a:blip r:embed="rId2"/>
          <a:srcRect l="0" t="0" r="0" b="14113"/>
          <a:stretch/>
        </p:blipFill>
        <p:spPr bwMode="auto">
          <a:xfrm>
            <a:off x="0" y="3952875"/>
            <a:ext cx="9144000" cy="29051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Прямая соединительная линия 4"/>
          <p:cNvCxnSpPr>
            <a:cxnSpLocks/>
          </p:cNvCxnSpPr>
          <p:nvPr userDrawn="1"/>
        </p:nvCxnSpPr>
        <p:spPr bwMode="auto">
          <a:xfrm rot="5400000">
            <a:off x="7947820" y="6133306"/>
            <a:ext cx="1439862" cy="3175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cxnSpLocks/>
          </p:cNvCxnSpPr>
          <p:nvPr userDrawn="1"/>
        </p:nvCxnSpPr>
        <p:spPr bwMode="auto">
          <a:xfrm rot="10800000" flipH="1">
            <a:off x="-6350" y="6677025"/>
            <a:ext cx="9144000" cy="1587"/>
          </a:xfrm>
          <a:prstGeom prst="line">
            <a:avLst/>
          </a:prstGeom>
          <a:ln w="12700">
            <a:solidFill>
              <a:srgbClr val="004A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cxnSpLocks/>
          </p:cNvCxnSpPr>
          <p:nvPr userDrawn="1"/>
        </p:nvCxnSpPr>
        <p:spPr bwMode="auto">
          <a:xfrm>
            <a:off x="-15875" y="6586538"/>
            <a:ext cx="9180513" cy="1587"/>
          </a:xfrm>
          <a:prstGeom prst="line">
            <a:avLst/>
          </a:prstGeom>
          <a:ln w="95250">
            <a:solidFill>
              <a:srgbClr val="004A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cxnSpLocks/>
          </p:cNvCxnSpPr>
          <p:nvPr userDrawn="1"/>
        </p:nvCxnSpPr>
        <p:spPr bwMode="auto">
          <a:xfrm rot="5400000">
            <a:off x="7880351" y="6132512"/>
            <a:ext cx="1441449" cy="3175"/>
          </a:xfrm>
          <a:prstGeom prst="line">
            <a:avLst/>
          </a:prstGeom>
          <a:ln w="4762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371600" y="3886200"/>
            <a:ext cx="6400800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 bwMode="auto"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D46A1-8B43-4112-83D4-E40F183DA32D}" type="slidenum">
              <a:rPr lang="ru-RU">
                <a:solidFill>
                  <a:prstClr val="black">
                    <a:tint val="75000"/>
                  </a:prstClr>
                </a:solidFill>
              </a:rPr>
              <a:t/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1</a:t>
            </a:r>
            <a:endParaRPr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Введите заголовок</a:t>
            </a:r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Содержа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Введите заголовок</a:t>
            </a:r>
            <a:endParaRPr lang="en-US"/>
          </a:p>
        </p:txBody>
      </p:sp>
      <p:sp>
        <p:nvSpPr>
          <p:cNvPr id="21" name="ContentsTitle5"/>
          <p:cNvSpPr txBox="1"/>
          <p:nvPr/>
        </p:nvSpPr>
        <p:spPr bwMode="auto">
          <a:xfrm>
            <a:off x="641276" y="2628856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ru-RU" sz="1600">
                <a:solidFill>
                  <a:srgbClr val="3C3C3C"/>
                </a:solidFill>
              </a:rPr>
              <a:t>Название раздела</a:t>
            </a:r>
            <a:endParaRPr/>
          </a:p>
        </p:txBody>
      </p:sp>
      <p:cxnSp>
        <p:nvCxnSpPr>
          <p:cNvPr id="24" name="line5"/>
          <p:cNvCxnSpPr>
            <a:cxnSpLocks/>
          </p:cNvCxnSpPr>
          <p:nvPr/>
        </p:nvCxnSpPr>
        <p:spPr bwMode="auto">
          <a:xfrm>
            <a:off x="297657" y="2891978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sNumber5"/>
          <p:cNvSpPr txBox="1"/>
          <p:nvPr/>
        </p:nvSpPr>
        <p:spPr bwMode="auto">
          <a:xfrm>
            <a:off x="287524" y="2491040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>
              <a:defRPr/>
            </a:pPr>
            <a:r>
              <a:rPr lang="ru-RU">
                <a:solidFill>
                  <a:srgbClr val="706F6F"/>
                </a:solidFill>
              </a:rPr>
              <a:t>5</a:t>
            </a:r>
            <a:endParaRPr/>
          </a:p>
        </p:txBody>
      </p:sp>
      <p:sp>
        <p:nvSpPr>
          <p:cNvPr id="13" name="ContentsTitle3"/>
          <p:cNvSpPr txBox="1"/>
          <p:nvPr/>
        </p:nvSpPr>
        <p:spPr bwMode="auto">
          <a:xfrm>
            <a:off x="641276" y="1964953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ru-RU" sz="1600">
                <a:solidFill>
                  <a:srgbClr val="3C3C3C"/>
                </a:solidFill>
              </a:rPr>
              <a:t>Название раздела</a:t>
            </a:r>
            <a:endParaRPr/>
          </a:p>
        </p:txBody>
      </p:sp>
      <p:cxnSp>
        <p:nvCxnSpPr>
          <p:cNvPr id="16" name="line3"/>
          <p:cNvCxnSpPr>
            <a:cxnSpLocks/>
          </p:cNvCxnSpPr>
          <p:nvPr/>
        </p:nvCxnSpPr>
        <p:spPr bwMode="auto">
          <a:xfrm>
            <a:off x="297657" y="2201366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sNumber3"/>
          <p:cNvSpPr txBox="1"/>
          <p:nvPr/>
        </p:nvSpPr>
        <p:spPr bwMode="auto">
          <a:xfrm>
            <a:off x="287524" y="1814439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>
              <a:defRPr/>
            </a:pPr>
            <a:r>
              <a:rPr lang="ru-RU">
                <a:solidFill>
                  <a:srgbClr val="706F6F"/>
                </a:solidFill>
              </a:rPr>
              <a:t>3</a:t>
            </a:r>
            <a:endParaRPr/>
          </a:p>
        </p:txBody>
      </p:sp>
      <p:sp>
        <p:nvSpPr>
          <p:cNvPr id="17" name="ContentsTitle4"/>
          <p:cNvSpPr txBox="1"/>
          <p:nvPr/>
        </p:nvSpPr>
        <p:spPr bwMode="auto">
          <a:xfrm>
            <a:off x="641276" y="2298492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ru-RU" sz="1600">
                <a:solidFill>
                  <a:srgbClr val="3C3C3C"/>
                </a:solidFill>
              </a:rPr>
              <a:t>Название раздела</a:t>
            </a:r>
            <a:endParaRPr/>
          </a:p>
        </p:txBody>
      </p:sp>
      <p:cxnSp>
        <p:nvCxnSpPr>
          <p:cNvPr id="20" name="line4"/>
          <p:cNvCxnSpPr>
            <a:cxnSpLocks/>
          </p:cNvCxnSpPr>
          <p:nvPr/>
        </p:nvCxnSpPr>
        <p:spPr bwMode="auto">
          <a:xfrm>
            <a:off x="297657" y="2546672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sNumber4"/>
          <p:cNvSpPr txBox="1"/>
          <p:nvPr/>
        </p:nvSpPr>
        <p:spPr bwMode="auto">
          <a:xfrm>
            <a:off x="287524" y="2154327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>
              <a:defRPr/>
            </a:pPr>
            <a:r>
              <a:rPr lang="ru-RU">
                <a:solidFill>
                  <a:srgbClr val="706F6F"/>
                </a:solidFill>
              </a:rPr>
              <a:t>4</a:t>
            </a:r>
            <a:endParaRPr/>
          </a:p>
        </p:txBody>
      </p:sp>
      <p:sp>
        <p:nvSpPr>
          <p:cNvPr id="4" name="ContentsTitle1"/>
          <p:cNvSpPr txBox="1"/>
          <p:nvPr/>
        </p:nvSpPr>
        <p:spPr bwMode="auto">
          <a:xfrm>
            <a:off x="641276" y="127882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ru-RU" sz="1600">
                <a:solidFill>
                  <a:srgbClr val="3C3C3C"/>
                </a:solidFill>
              </a:rPr>
              <a:t>Название раздела</a:t>
            </a:r>
            <a:endParaRPr/>
          </a:p>
        </p:txBody>
      </p:sp>
      <p:cxnSp>
        <p:nvCxnSpPr>
          <p:cNvPr id="8" name="line1"/>
          <p:cNvCxnSpPr>
            <a:cxnSpLocks/>
          </p:cNvCxnSpPr>
          <p:nvPr/>
        </p:nvCxnSpPr>
        <p:spPr bwMode="auto">
          <a:xfrm>
            <a:off x="297657" y="1510754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sNumber1"/>
          <p:cNvSpPr txBox="1"/>
          <p:nvPr/>
        </p:nvSpPr>
        <p:spPr bwMode="auto">
          <a:xfrm>
            <a:off x="287524" y="1115616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>
              <a:defRPr/>
            </a:pPr>
            <a:r>
              <a:rPr lang="ru-RU">
                <a:solidFill>
                  <a:srgbClr val="706F6F"/>
                </a:solidFill>
              </a:rPr>
              <a:t>1</a:t>
            </a:r>
            <a:endParaRPr/>
          </a:p>
        </p:txBody>
      </p:sp>
      <p:sp>
        <p:nvSpPr>
          <p:cNvPr id="25" name="ContentsTitle6"/>
          <p:cNvSpPr txBox="1"/>
          <p:nvPr/>
        </p:nvSpPr>
        <p:spPr bwMode="auto">
          <a:xfrm>
            <a:off x="641276" y="296181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ru-RU" sz="1600">
                <a:solidFill>
                  <a:srgbClr val="3C3C3C"/>
                </a:solidFill>
              </a:rPr>
              <a:t>Название раздела</a:t>
            </a:r>
            <a:endParaRPr/>
          </a:p>
        </p:txBody>
      </p:sp>
      <p:cxnSp>
        <p:nvCxnSpPr>
          <p:cNvPr id="28" name="line6"/>
          <p:cNvCxnSpPr>
            <a:cxnSpLocks/>
          </p:cNvCxnSpPr>
          <p:nvPr/>
        </p:nvCxnSpPr>
        <p:spPr bwMode="auto">
          <a:xfrm>
            <a:off x="297657" y="3237284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ontentsNumber6"/>
          <p:cNvSpPr txBox="1"/>
          <p:nvPr/>
        </p:nvSpPr>
        <p:spPr bwMode="auto">
          <a:xfrm>
            <a:off x="287524" y="2830351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>
              <a:defRPr/>
            </a:pPr>
            <a:r>
              <a:rPr lang="ru-RU">
                <a:solidFill>
                  <a:srgbClr val="706F6F"/>
                </a:solidFill>
              </a:rPr>
              <a:t>6</a:t>
            </a:r>
            <a:endParaRPr/>
          </a:p>
        </p:txBody>
      </p:sp>
      <p:sp>
        <p:nvSpPr>
          <p:cNvPr id="9" name="ContentsTitle2"/>
          <p:cNvSpPr txBox="1"/>
          <p:nvPr/>
        </p:nvSpPr>
        <p:spPr bwMode="auto">
          <a:xfrm>
            <a:off x="641276" y="1625065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ru-RU" sz="1600">
                <a:solidFill>
                  <a:srgbClr val="3C3C3C"/>
                </a:solidFill>
              </a:rPr>
              <a:t>Название раздела</a:t>
            </a:r>
            <a:endParaRPr/>
          </a:p>
        </p:txBody>
      </p:sp>
      <p:cxnSp>
        <p:nvCxnSpPr>
          <p:cNvPr id="12" name="line2"/>
          <p:cNvCxnSpPr>
            <a:cxnSpLocks/>
          </p:cNvCxnSpPr>
          <p:nvPr/>
        </p:nvCxnSpPr>
        <p:spPr bwMode="auto">
          <a:xfrm>
            <a:off x="297657" y="1856060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sNumber2"/>
          <p:cNvSpPr txBox="1"/>
          <p:nvPr/>
        </p:nvSpPr>
        <p:spPr bwMode="auto">
          <a:xfrm>
            <a:off x="287524" y="1468202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>
              <a:defRPr/>
            </a:pPr>
            <a:r>
              <a:rPr lang="ru-RU">
                <a:solidFill>
                  <a:srgbClr val="706F6F"/>
                </a:solidFill>
              </a:rPr>
              <a:t>2</a:t>
            </a:r>
            <a:endParaRPr/>
          </a:p>
        </p:txBody>
      </p:sp>
      <p:sp>
        <p:nvSpPr>
          <p:cNvPr id="29" name="ContentsTitle7"/>
          <p:cNvSpPr txBox="1"/>
          <p:nvPr/>
        </p:nvSpPr>
        <p:spPr bwMode="auto">
          <a:xfrm>
            <a:off x="641276" y="3310651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ru-RU" sz="1600">
                <a:solidFill>
                  <a:srgbClr val="3C3C3C"/>
                </a:solidFill>
              </a:rPr>
              <a:t>Название раздела</a:t>
            </a:r>
            <a:endParaRPr/>
          </a:p>
        </p:txBody>
      </p:sp>
      <p:sp>
        <p:nvSpPr>
          <p:cNvPr id="31" name="ContentsNumber7"/>
          <p:cNvSpPr txBox="1"/>
          <p:nvPr/>
        </p:nvSpPr>
        <p:spPr bwMode="auto">
          <a:xfrm>
            <a:off x="287524" y="3160139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>
              <a:defRPr/>
            </a:pPr>
            <a:r>
              <a:rPr lang="ru-RU">
                <a:solidFill>
                  <a:srgbClr val="706F6F"/>
                </a:solidFill>
              </a:rPr>
              <a:t>7</a:t>
            </a:r>
            <a:endParaRPr/>
          </a:p>
        </p:txBody>
      </p:sp>
      <p:cxnSp>
        <p:nvCxnSpPr>
          <p:cNvPr id="32" name="line7"/>
          <p:cNvCxnSpPr>
            <a:cxnSpLocks/>
          </p:cNvCxnSpPr>
          <p:nvPr/>
        </p:nvCxnSpPr>
        <p:spPr bwMode="auto">
          <a:xfrm>
            <a:off x="297657" y="3582590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ontentsTitle8"/>
          <p:cNvSpPr txBox="1"/>
          <p:nvPr/>
        </p:nvSpPr>
        <p:spPr bwMode="auto">
          <a:xfrm>
            <a:off x="641276" y="3650537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ru-RU" sz="1600">
                <a:solidFill>
                  <a:srgbClr val="3C3C3C"/>
                </a:solidFill>
              </a:rPr>
              <a:t>Название раздела</a:t>
            </a:r>
            <a:endParaRPr/>
          </a:p>
        </p:txBody>
      </p:sp>
      <p:cxnSp>
        <p:nvCxnSpPr>
          <p:cNvPr id="50" name="line8"/>
          <p:cNvCxnSpPr>
            <a:cxnSpLocks/>
          </p:cNvCxnSpPr>
          <p:nvPr/>
        </p:nvCxnSpPr>
        <p:spPr bwMode="auto">
          <a:xfrm>
            <a:off x="297657" y="3927896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ontentsNumber8"/>
          <p:cNvSpPr txBox="1"/>
          <p:nvPr/>
        </p:nvSpPr>
        <p:spPr bwMode="auto">
          <a:xfrm>
            <a:off x="287524" y="3500025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>
              <a:defRPr/>
            </a:pPr>
            <a:r>
              <a:rPr lang="ru-RU">
                <a:solidFill>
                  <a:srgbClr val="706F6F"/>
                </a:solidFill>
              </a:rPr>
              <a:t>8</a:t>
            </a:r>
            <a:endParaRPr/>
          </a:p>
        </p:txBody>
      </p:sp>
      <p:sp>
        <p:nvSpPr>
          <p:cNvPr id="62" name="ContentsTitle13"/>
          <p:cNvSpPr txBox="1"/>
          <p:nvPr/>
        </p:nvSpPr>
        <p:spPr bwMode="auto">
          <a:xfrm>
            <a:off x="649291" y="5413477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ru-RU" sz="1600">
                <a:solidFill>
                  <a:srgbClr val="3C3C3C"/>
                </a:solidFill>
              </a:rPr>
              <a:t>Название раздела</a:t>
            </a:r>
            <a:endParaRPr/>
          </a:p>
        </p:txBody>
      </p:sp>
      <p:cxnSp>
        <p:nvCxnSpPr>
          <p:cNvPr id="63" name="line13"/>
          <p:cNvCxnSpPr>
            <a:cxnSpLocks/>
          </p:cNvCxnSpPr>
          <p:nvPr/>
        </p:nvCxnSpPr>
        <p:spPr bwMode="auto">
          <a:xfrm>
            <a:off x="297657" y="5654426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ontentsNumber13"/>
          <p:cNvSpPr txBox="1"/>
          <p:nvPr/>
        </p:nvSpPr>
        <p:spPr bwMode="auto">
          <a:xfrm>
            <a:off x="287525" y="5262961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pPr>
              <a:defRPr/>
            </a:pPr>
            <a:r>
              <a:rPr lang="ru-RU">
                <a:solidFill>
                  <a:srgbClr val="706F6F"/>
                </a:solidFill>
              </a:rPr>
              <a:t>13</a:t>
            </a:r>
            <a:endParaRPr/>
          </a:p>
        </p:txBody>
      </p:sp>
      <p:sp>
        <p:nvSpPr>
          <p:cNvPr id="66" name="ContentsTitle11"/>
          <p:cNvSpPr txBox="1"/>
          <p:nvPr/>
        </p:nvSpPr>
        <p:spPr bwMode="auto">
          <a:xfrm>
            <a:off x="649291" y="472734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ru-RU" sz="1600">
                <a:solidFill>
                  <a:srgbClr val="3C3C3C"/>
                </a:solidFill>
              </a:rPr>
              <a:t>Название раздела</a:t>
            </a:r>
            <a:endParaRPr/>
          </a:p>
        </p:txBody>
      </p:sp>
      <p:cxnSp>
        <p:nvCxnSpPr>
          <p:cNvPr id="67" name="line11"/>
          <p:cNvCxnSpPr>
            <a:cxnSpLocks/>
          </p:cNvCxnSpPr>
          <p:nvPr/>
        </p:nvCxnSpPr>
        <p:spPr bwMode="auto">
          <a:xfrm>
            <a:off x="297657" y="4963814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ontentsNumber11"/>
          <p:cNvSpPr txBox="1"/>
          <p:nvPr/>
        </p:nvSpPr>
        <p:spPr bwMode="auto">
          <a:xfrm>
            <a:off x="287530" y="4564134"/>
            <a:ext cx="239361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pPr>
              <a:defRPr/>
            </a:pPr>
            <a:r>
              <a:rPr lang="ru-RU">
                <a:solidFill>
                  <a:srgbClr val="706F6F"/>
                </a:solidFill>
              </a:rPr>
              <a:t>11</a:t>
            </a:r>
            <a:endParaRPr/>
          </a:p>
        </p:txBody>
      </p:sp>
      <p:sp>
        <p:nvSpPr>
          <p:cNvPr id="70" name="ContentsTitle15"/>
          <p:cNvSpPr txBox="1"/>
          <p:nvPr/>
        </p:nvSpPr>
        <p:spPr bwMode="auto">
          <a:xfrm>
            <a:off x="649291" y="609959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ru-RU" sz="1600">
                <a:solidFill>
                  <a:srgbClr val="3C3C3C"/>
                </a:solidFill>
              </a:rPr>
              <a:t>Название раздела</a:t>
            </a:r>
            <a:endParaRPr/>
          </a:p>
        </p:txBody>
      </p:sp>
      <p:cxnSp>
        <p:nvCxnSpPr>
          <p:cNvPr id="71" name="line15"/>
          <p:cNvCxnSpPr>
            <a:cxnSpLocks/>
          </p:cNvCxnSpPr>
          <p:nvPr/>
        </p:nvCxnSpPr>
        <p:spPr bwMode="auto">
          <a:xfrm>
            <a:off x="297657" y="6345037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ContentsNumber15"/>
          <p:cNvSpPr txBox="1"/>
          <p:nvPr/>
        </p:nvSpPr>
        <p:spPr bwMode="auto">
          <a:xfrm>
            <a:off x="287525" y="5936386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pPr>
              <a:defRPr/>
            </a:pPr>
            <a:r>
              <a:rPr lang="ru-RU">
                <a:solidFill>
                  <a:srgbClr val="706F6F"/>
                </a:solidFill>
              </a:rPr>
              <a:t>15</a:t>
            </a:r>
            <a:endParaRPr/>
          </a:p>
        </p:txBody>
      </p:sp>
      <p:sp>
        <p:nvSpPr>
          <p:cNvPr id="74" name="ContentsTitle12"/>
          <p:cNvSpPr txBox="1"/>
          <p:nvPr/>
        </p:nvSpPr>
        <p:spPr bwMode="auto">
          <a:xfrm>
            <a:off x="649291" y="5073587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ru-RU" sz="1600">
                <a:solidFill>
                  <a:srgbClr val="3C3C3C"/>
                </a:solidFill>
              </a:rPr>
              <a:t>Название раздела</a:t>
            </a:r>
            <a:endParaRPr/>
          </a:p>
        </p:txBody>
      </p:sp>
      <p:cxnSp>
        <p:nvCxnSpPr>
          <p:cNvPr id="75" name="line12"/>
          <p:cNvCxnSpPr>
            <a:cxnSpLocks/>
          </p:cNvCxnSpPr>
          <p:nvPr/>
        </p:nvCxnSpPr>
        <p:spPr bwMode="auto">
          <a:xfrm>
            <a:off x="297657" y="5309120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ontentsNumber12"/>
          <p:cNvSpPr txBox="1"/>
          <p:nvPr/>
        </p:nvSpPr>
        <p:spPr bwMode="auto">
          <a:xfrm>
            <a:off x="287525" y="4916722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pPr>
              <a:defRPr/>
            </a:pPr>
            <a:r>
              <a:rPr lang="ru-RU">
                <a:solidFill>
                  <a:srgbClr val="706F6F"/>
                </a:solidFill>
              </a:rPr>
              <a:t>12</a:t>
            </a:r>
            <a:endParaRPr/>
          </a:p>
        </p:txBody>
      </p:sp>
      <p:sp>
        <p:nvSpPr>
          <p:cNvPr id="78" name="ContentsTitle9"/>
          <p:cNvSpPr txBox="1"/>
          <p:nvPr/>
        </p:nvSpPr>
        <p:spPr bwMode="auto">
          <a:xfrm>
            <a:off x="649291" y="4015823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ru-RU" sz="1600">
                <a:solidFill>
                  <a:srgbClr val="3C3C3C"/>
                </a:solidFill>
              </a:rPr>
              <a:t>Название раздела</a:t>
            </a:r>
            <a:endParaRPr/>
          </a:p>
        </p:txBody>
      </p:sp>
      <p:cxnSp>
        <p:nvCxnSpPr>
          <p:cNvPr id="79" name="line9"/>
          <p:cNvCxnSpPr>
            <a:cxnSpLocks/>
          </p:cNvCxnSpPr>
          <p:nvPr/>
        </p:nvCxnSpPr>
        <p:spPr bwMode="auto">
          <a:xfrm>
            <a:off x="297657" y="4273202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ContentsNumber9"/>
          <p:cNvSpPr txBox="1"/>
          <p:nvPr/>
        </p:nvSpPr>
        <p:spPr bwMode="auto">
          <a:xfrm>
            <a:off x="287524" y="3839911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>
              <a:defRPr/>
            </a:pPr>
            <a:r>
              <a:rPr lang="ru-RU">
                <a:solidFill>
                  <a:srgbClr val="706F6F"/>
                </a:solidFill>
              </a:rPr>
              <a:t>9</a:t>
            </a:r>
            <a:endParaRPr/>
          </a:p>
        </p:txBody>
      </p:sp>
      <p:sp>
        <p:nvSpPr>
          <p:cNvPr id="82" name="ContentsTitle14"/>
          <p:cNvSpPr txBox="1"/>
          <p:nvPr/>
        </p:nvSpPr>
        <p:spPr bwMode="auto">
          <a:xfrm>
            <a:off x="649291" y="574701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ru-RU" sz="1600">
                <a:solidFill>
                  <a:srgbClr val="3C3C3C"/>
                </a:solidFill>
              </a:rPr>
              <a:t>Название раздела</a:t>
            </a:r>
            <a:endParaRPr/>
          </a:p>
        </p:txBody>
      </p:sp>
      <p:cxnSp>
        <p:nvCxnSpPr>
          <p:cNvPr id="83" name="line14"/>
          <p:cNvCxnSpPr>
            <a:cxnSpLocks/>
          </p:cNvCxnSpPr>
          <p:nvPr/>
        </p:nvCxnSpPr>
        <p:spPr bwMode="auto">
          <a:xfrm>
            <a:off x="297657" y="5999732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ContentsNumber14"/>
          <p:cNvSpPr txBox="1"/>
          <p:nvPr/>
        </p:nvSpPr>
        <p:spPr bwMode="auto">
          <a:xfrm>
            <a:off x="287525" y="5602851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pPr>
              <a:defRPr/>
            </a:pPr>
            <a:r>
              <a:rPr lang="ru-RU">
                <a:solidFill>
                  <a:srgbClr val="706F6F"/>
                </a:solidFill>
              </a:rPr>
              <a:t>14</a:t>
            </a:r>
            <a:endParaRPr/>
          </a:p>
        </p:txBody>
      </p:sp>
      <p:sp>
        <p:nvSpPr>
          <p:cNvPr id="86" name="ContentsTitle10"/>
          <p:cNvSpPr txBox="1"/>
          <p:nvPr/>
        </p:nvSpPr>
        <p:spPr bwMode="auto">
          <a:xfrm>
            <a:off x="649291" y="4374760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ru-RU" sz="1600">
                <a:solidFill>
                  <a:srgbClr val="3C3C3C"/>
                </a:solidFill>
              </a:rPr>
              <a:t>Название раздела</a:t>
            </a:r>
            <a:endParaRPr/>
          </a:p>
        </p:txBody>
      </p:sp>
      <p:cxnSp>
        <p:nvCxnSpPr>
          <p:cNvPr id="87" name="line10"/>
          <p:cNvCxnSpPr>
            <a:cxnSpLocks/>
          </p:cNvCxnSpPr>
          <p:nvPr/>
        </p:nvCxnSpPr>
        <p:spPr bwMode="auto">
          <a:xfrm>
            <a:off x="297657" y="4618508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ContentsNumber10"/>
          <p:cNvSpPr txBox="1"/>
          <p:nvPr/>
        </p:nvSpPr>
        <p:spPr bwMode="auto">
          <a:xfrm>
            <a:off x="287525" y="4205197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pPr>
              <a:defRPr/>
            </a:pPr>
            <a:r>
              <a:rPr lang="ru-RU">
                <a:solidFill>
                  <a:srgbClr val="706F6F"/>
                </a:solidFill>
              </a:rPr>
              <a:t>10</a:t>
            </a:r>
            <a:endParaRPr/>
          </a:p>
        </p:txBody>
      </p:sp>
      <p:sp>
        <p:nvSpPr>
          <p:cNvPr id="85" name="Number1"/>
          <p:cNvSpPr txBox="1"/>
          <p:nvPr/>
        </p:nvSpPr>
        <p:spPr bwMode="auto">
          <a:xfrm>
            <a:off x="8460433" y="1154655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>
              <a:defRPr/>
            </a:pPr>
            <a:r>
              <a:rPr lang="ru-RU">
                <a:solidFill>
                  <a:srgbClr val="706F6F"/>
                </a:solidFill>
              </a:rPr>
              <a:t>1</a:t>
            </a:r>
            <a:endParaRPr/>
          </a:p>
        </p:txBody>
      </p:sp>
      <p:sp>
        <p:nvSpPr>
          <p:cNvPr id="89" name="Number2"/>
          <p:cNvSpPr txBox="1"/>
          <p:nvPr/>
        </p:nvSpPr>
        <p:spPr bwMode="auto">
          <a:xfrm>
            <a:off x="8460433" y="1499317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>
              <a:defRPr/>
            </a:pPr>
            <a:r>
              <a:rPr lang="ru-RU">
                <a:solidFill>
                  <a:srgbClr val="706F6F"/>
                </a:solidFill>
              </a:rPr>
              <a:t>1</a:t>
            </a:r>
            <a:endParaRPr/>
          </a:p>
        </p:txBody>
      </p:sp>
      <p:sp>
        <p:nvSpPr>
          <p:cNvPr id="90" name="Number3"/>
          <p:cNvSpPr txBox="1"/>
          <p:nvPr/>
        </p:nvSpPr>
        <p:spPr bwMode="auto">
          <a:xfrm>
            <a:off x="8460433" y="1843980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>
              <a:defRPr/>
            </a:pPr>
            <a:r>
              <a:rPr lang="ru-RU">
                <a:solidFill>
                  <a:srgbClr val="706F6F"/>
                </a:solidFill>
              </a:rPr>
              <a:t>1</a:t>
            </a:r>
            <a:endParaRPr/>
          </a:p>
        </p:txBody>
      </p:sp>
      <p:sp>
        <p:nvSpPr>
          <p:cNvPr id="91" name="Number5"/>
          <p:cNvSpPr txBox="1"/>
          <p:nvPr/>
        </p:nvSpPr>
        <p:spPr bwMode="auto">
          <a:xfrm>
            <a:off x="8460433" y="2533306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>
              <a:defRPr/>
            </a:pPr>
            <a:r>
              <a:rPr lang="ru-RU">
                <a:solidFill>
                  <a:srgbClr val="706F6F"/>
                </a:solidFill>
              </a:rPr>
              <a:t>1</a:t>
            </a:r>
            <a:endParaRPr/>
          </a:p>
        </p:txBody>
      </p:sp>
      <p:sp>
        <p:nvSpPr>
          <p:cNvPr id="92" name="Number6"/>
          <p:cNvSpPr txBox="1"/>
          <p:nvPr/>
        </p:nvSpPr>
        <p:spPr bwMode="auto">
          <a:xfrm>
            <a:off x="8460433" y="2877969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>
              <a:defRPr/>
            </a:pPr>
            <a:r>
              <a:rPr lang="ru-RU">
                <a:solidFill>
                  <a:srgbClr val="706F6F"/>
                </a:solidFill>
              </a:rPr>
              <a:t>1</a:t>
            </a:r>
            <a:endParaRPr/>
          </a:p>
        </p:txBody>
      </p:sp>
      <p:sp>
        <p:nvSpPr>
          <p:cNvPr id="93" name="Number7"/>
          <p:cNvSpPr txBox="1"/>
          <p:nvPr/>
        </p:nvSpPr>
        <p:spPr bwMode="auto">
          <a:xfrm>
            <a:off x="8460433" y="3222632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>
              <a:defRPr/>
            </a:pPr>
            <a:r>
              <a:rPr lang="ru-RU">
                <a:solidFill>
                  <a:srgbClr val="706F6F"/>
                </a:solidFill>
              </a:rPr>
              <a:t>1</a:t>
            </a:r>
            <a:endParaRPr/>
          </a:p>
        </p:txBody>
      </p:sp>
      <p:sp>
        <p:nvSpPr>
          <p:cNvPr id="94" name="Number8"/>
          <p:cNvSpPr txBox="1"/>
          <p:nvPr/>
        </p:nvSpPr>
        <p:spPr bwMode="auto">
          <a:xfrm>
            <a:off x="8460433" y="3567295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>
              <a:defRPr/>
            </a:pPr>
            <a:r>
              <a:rPr lang="ru-RU">
                <a:solidFill>
                  <a:srgbClr val="706F6F"/>
                </a:solidFill>
              </a:rPr>
              <a:t>1</a:t>
            </a:r>
            <a:endParaRPr/>
          </a:p>
        </p:txBody>
      </p:sp>
      <p:sp>
        <p:nvSpPr>
          <p:cNvPr id="95" name="Number4"/>
          <p:cNvSpPr txBox="1"/>
          <p:nvPr/>
        </p:nvSpPr>
        <p:spPr bwMode="auto">
          <a:xfrm>
            <a:off x="8460433" y="2188643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>
              <a:defRPr/>
            </a:pPr>
            <a:r>
              <a:rPr lang="ru-RU">
                <a:solidFill>
                  <a:srgbClr val="706F6F"/>
                </a:solidFill>
              </a:rPr>
              <a:t>1</a:t>
            </a:r>
            <a:endParaRPr/>
          </a:p>
        </p:txBody>
      </p:sp>
      <p:sp>
        <p:nvSpPr>
          <p:cNvPr id="96" name="Number9"/>
          <p:cNvSpPr txBox="1"/>
          <p:nvPr/>
        </p:nvSpPr>
        <p:spPr bwMode="auto">
          <a:xfrm>
            <a:off x="8460433" y="3911958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>
              <a:defRPr/>
            </a:pPr>
            <a:r>
              <a:rPr lang="ru-RU">
                <a:solidFill>
                  <a:srgbClr val="706F6F"/>
                </a:solidFill>
              </a:rPr>
              <a:t>1</a:t>
            </a:r>
            <a:endParaRPr/>
          </a:p>
        </p:txBody>
      </p:sp>
      <p:sp>
        <p:nvSpPr>
          <p:cNvPr id="97" name="Number10"/>
          <p:cNvSpPr txBox="1"/>
          <p:nvPr/>
        </p:nvSpPr>
        <p:spPr bwMode="auto">
          <a:xfrm>
            <a:off x="8460433" y="4256620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>
              <a:defRPr/>
            </a:pPr>
            <a:r>
              <a:rPr lang="ru-RU">
                <a:solidFill>
                  <a:srgbClr val="706F6F"/>
                </a:solidFill>
              </a:rPr>
              <a:t>1</a:t>
            </a:r>
            <a:endParaRPr/>
          </a:p>
        </p:txBody>
      </p:sp>
      <p:sp>
        <p:nvSpPr>
          <p:cNvPr id="98" name="Number11"/>
          <p:cNvSpPr txBox="1"/>
          <p:nvPr/>
        </p:nvSpPr>
        <p:spPr bwMode="auto">
          <a:xfrm>
            <a:off x="8460433" y="4601282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>
              <a:defRPr/>
            </a:pPr>
            <a:r>
              <a:rPr lang="ru-RU">
                <a:solidFill>
                  <a:srgbClr val="706F6F"/>
                </a:solidFill>
              </a:rPr>
              <a:t>1</a:t>
            </a:r>
            <a:endParaRPr/>
          </a:p>
        </p:txBody>
      </p:sp>
      <p:sp>
        <p:nvSpPr>
          <p:cNvPr id="99" name="Number12"/>
          <p:cNvSpPr txBox="1"/>
          <p:nvPr/>
        </p:nvSpPr>
        <p:spPr bwMode="auto">
          <a:xfrm>
            <a:off x="8460433" y="4945944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>
              <a:defRPr/>
            </a:pPr>
            <a:r>
              <a:rPr lang="ru-RU">
                <a:solidFill>
                  <a:srgbClr val="706F6F"/>
                </a:solidFill>
              </a:rPr>
              <a:t>1</a:t>
            </a:r>
            <a:endParaRPr/>
          </a:p>
        </p:txBody>
      </p:sp>
      <p:sp>
        <p:nvSpPr>
          <p:cNvPr id="100" name="Number13"/>
          <p:cNvSpPr txBox="1"/>
          <p:nvPr/>
        </p:nvSpPr>
        <p:spPr bwMode="auto">
          <a:xfrm>
            <a:off x="8460433" y="5290606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>
              <a:defRPr/>
            </a:pPr>
            <a:r>
              <a:rPr lang="ru-RU">
                <a:solidFill>
                  <a:srgbClr val="706F6F"/>
                </a:solidFill>
              </a:rPr>
              <a:t>1</a:t>
            </a:r>
            <a:endParaRPr/>
          </a:p>
        </p:txBody>
      </p:sp>
      <p:sp>
        <p:nvSpPr>
          <p:cNvPr id="101" name="Number14"/>
          <p:cNvSpPr txBox="1"/>
          <p:nvPr/>
        </p:nvSpPr>
        <p:spPr bwMode="auto">
          <a:xfrm>
            <a:off x="8460433" y="5635268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>
              <a:defRPr/>
            </a:pPr>
            <a:r>
              <a:rPr lang="ru-RU">
                <a:solidFill>
                  <a:srgbClr val="706F6F"/>
                </a:solidFill>
              </a:rPr>
              <a:t>1</a:t>
            </a:r>
            <a:endParaRPr/>
          </a:p>
        </p:txBody>
      </p:sp>
      <p:sp>
        <p:nvSpPr>
          <p:cNvPr id="102" name="Number15"/>
          <p:cNvSpPr txBox="1"/>
          <p:nvPr/>
        </p:nvSpPr>
        <p:spPr bwMode="auto">
          <a:xfrm>
            <a:off x="8460433" y="5979929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>
              <a:defRPr/>
            </a:pPr>
            <a:r>
              <a:rPr lang="ru-RU">
                <a:solidFill>
                  <a:srgbClr val="706F6F"/>
                </a:solidFill>
              </a:rPr>
              <a:t>1</a:t>
            </a:r>
            <a:endParaRPr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userDrawn="1">
  <p:cSld name="Разделите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>
          <a:xfrm>
            <a:off x="287348" y="2611534"/>
            <a:ext cx="8569325" cy="610499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Введите название раздела (максимум две строки)</a:t>
            </a:r>
            <a:endParaRPr lang="en-US"/>
          </a:p>
        </p:txBody>
      </p:sp>
      <p:cxnSp>
        <p:nvCxnSpPr>
          <p:cNvPr id="4" name="Прямая соединительная линия 7"/>
          <p:cNvCxnSpPr>
            <a:cxnSpLocks/>
          </p:cNvCxnSpPr>
          <p:nvPr/>
        </p:nvCxnSpPr>
        <p:spPr bwMode="auto">
          <a:xfrm>
            <a:off x="297656" y="3429000"/>
            <a:ext cx="85500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9"/>
          <p:cNvCxnSpPr>
            <a:cxnSpLocks/>
          </p:cNvCxnSpPr>
          <p:nvPr/>
        </p:nvCxnSpPr>
        <p:spPr bwMode="auto">
          <a:xfrm>
            <a:off x="8638360" y="6535169"/>
            <a:ext cx="0" cy="10800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10"/>
          <p:cNvSpPr/>
          <p:nvPr/>
        </p:nvSpPr>
        <p:spPr bwMode="auto"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pPr>
              <a:defRPr/>
            </a:pPr>
            <a:fld id="{AF528B6D-1001-487C-8FFE-85B114390330}" type="slidenum">
              <a:rPr lang="ru-RU" sz="1000" b="1">
                <a:solidFill>
                  <a:srgbClr val="3C3C3C"/>
                </a:solidFill>
              </a:rPr>
              <a:t>0</a:t>
            </a:fld>
            <a:endParaRPr lang="ru-RU" sz="1000" b="1">
              <a:solidFill>
                <a:srgbClr val="3C3C3C"/>
              </a:solidFill>
            </a:endParaRPr>
          </a:p>
        </p:txBody>
      </p:sp>
      <p:sp>
        <p:nvSpPr>
          <p:cNvPr id="10" name="Подзаголовок 2"/>
          <p:cNvSpPr>
            <a:spLocks noGrp="1"/>
          </p:cNvSpPr>
          <p:nvPr>
            <p:ph type="subTitle" idx="1" hasCustomPrompt="1"/>
          </p:nvPr>
        </p:nvSpPr>
        <p:spPr bwMode="auto">
          <a:xfrm>
            <a:off x="287348" y="3644922"/>
            <a:ext cx="8569325" cy="2684463"/>
          </a:xfrm>
        </p:spPr>
        <p:txBody>
          <a:bodyPr anchor="t">
            <a:noAutofit/>
          </a:bodyPr>
          <a:lstStyle>
            <a:lvl1pPr marL="0" indent="0" algn="l">
              <a:spcBef>
                <a:spcPts val="900"/>
              </a:spcBef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 Введите текст</a:t>
            </a:r>
            <a:endParaRPr/>
          </a:p>
        </p:txBody>
      </p:sp>
      <p:sp>
        <p:nvSpPr>
          <p:cNvPr id="9" name="Footer"/>
          <p:cNvSpPr/>
          <p:nvPr/>
        </p:nvSpPr>
        <p:spPr bwMode="auto">
          <a:xfrm>
            <a:off x="297655" y="6499447"/>
            <a:ext cx="5040000" cy="1656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pPr>
              <a:defRPr/>
            </a:pPr>
            <a:endParaRPr lang="ru-RU" sz="1000">
              <a:solidFill>
                <a:srgbClr val="706F6F"/>
              </a:solidFill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userDrawn="1">
  <p:cSld name="Выводы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>
          <a:xfrm>
            <a:off x="287348" y="1268414"/>
            <a:ext cx="8569325" cy="1584507"/>
          </a:xfrm>
        </p:spPr>
        <p:txBody>
          <a:bodyPr>
            <a:noAutofit/>
          </a:bodyPr>
          <a:lstStyle>
            <a:lvl1pPr>
              <a:defRPr sz="2000" b="1" cap="all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ru-RU"/>
              <a:t>Введите заголовок</a:t>
            </a:r>
            <a:endParaRPr lang="en-US"/>
          </a:p>
        </p:txBody>
      </p:sp>
      <p:sp>
        <p:nvSpPr>
          <p:cNvPr id="7" name="Прямоугольник 10"/>
          <p:cNvSpPr/>
          <p:nvPr/>
        </p:nvSpPr>
        <p:spPr bwMode="auto"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pPr>
              <a:defRPr/>
            </a:pPr>
            <a:fld id="{AF528B6D-1001-487C-8FFE-85B114390330}" type="slidenum">
              <a:rPr lang="ru-RU" sz="1000" b="1">
                <a:solidFill>
                  <a:srgbClr val="3C3C3C"/>
                </a:solidFill>
              </a:rPr>
              <a:t>0</a:t>
            </a:fld>
            <a:endParaRPr lang="ru-RU" sz="1000" b="1">
              <a:solidFill>
                <a:srgbClr val="3C3C3C"/>
              </a:solidFill>
            </a:endParaRPr>
          </a:p>
        </p:txBody>
      </p:sp>
      <p:sp>
        <p:nvSpPr>
          <p:cNvPr id="10" name="Подзаголовок 2"/>
          <p:cNvSpPr>
            <a:spLocks noGrp="1"/>
          </p:cNvSpPr>
          <p:nvPr>
            <p:ph type="subTitle" idx="1" hasCustomPrompt="1"/>
          </p:nvPr>
        </p:nvSpPr>
        <p:spPr bwMode="auto">
          <a:xfrm>
            <a:off x="287349" y="2924952"/>
            <a:ext cx="8569325" cy="3404433"/>
          </a:xfrm>
        </p:spPr>
        <p:txBody>
          <a:bodyPr vert="horz" lIns="0" tIns="0" rIns="0" bIns="0" rtlCol="0">
            <a:noAutofit/>
          </a:bodyPr>
          <a:lstStyle>
            <a:lvl1pPr>
              <a:defRPr lang="ru-RU" b="0"/>
            </a:lvl1pPr>
          </a:lstStyle>
          <a:p>
            <a:pPr>
              <a:defRPr/>
            </a:pPr>
            <a:r>
              <a:rPr lang="ru-RU"/>
              <a:t>Текст</a:t>
            </a:r>
            <a:endParaRPr/>
          </a:p>
        </p:txBody>
      </p:sp>
      <p:sp>
        <p:nvSpPr>
          <p:cNvPr id="8" name="Footer"/>
          <p:cNvSpPr/>
          <p:nvPr/>
        </p:nvSpPr>
        <p:spPr bwMode="auto">
          <a:xfrm>
            <a:off x="297655" y="6499447"/>
            <a:ext cx="5040000" cy="1656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pPr>
              <a:defRPr/>
            </a:pPr>
            <a:endParaRPr lang="ru-RU" sz="1000">
              <a:solidFill>
                <a:srgbClr val="706F6F"/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Введите заголовок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quarter" idx="11"/>
          </p:nvPr>
        </p:nvSpPr>
        <p:spPr bwMode="auto">
          <a:xfrm>
            <a:off x="287339" y="1268415"/>
            <a:ext cx="8569324" cy="5076825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8" name="Объект 3"/>
          <p:cNvSpPr>
            <a:spLocks noGrp="1"/>
          </p:cNvSpPr>
          <p:nvPr>
            <p:ph sz="quarter" idx="12"/>
          </p:nvPr>
        </p:nvSpPr>
        <p:spPr bwMode="auto">
          <a:xfrm>
            <a:off x="287345" y="1268415"/>
            <a:ext cx="4176711" cy="5076825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0" name="Объект 3"/>
          <p:cNvSpPr>
            <a:spLocks noGrp="1"/>
          </p:cNvSpPr>
          <p:nvPr>
            <p:ph sz="quarter" idx="13"/>
          </p:nvPr>
        </p:nvSpPr>
        <p:spPr bwMode="auto">
          <a:xfrm>
            <a:off x="4679957" y="1268415"/>
            <a:ext cx="4176711" cy="5076825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8" name="Объект 3"/>
          <p:cNvSpPr>
            <a:spLocks noGrp="1"/>
          </p:cNvSpPr>
          <p:nvPr>
            <p:ph sz="quarter" idx="12"/>
          </p:nvPr>
        </p:nvSpPr>
        <p:spPr bwMode="auto">
          <a:xfrm>
            <a:off x="287345" y="1268415"/>
            <a:ext cx="4176711" cy="5076825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0" name="Объект 3"/>
          <p:cNvSpPr>
            <a:spLocks noGrp="1"/>
          </p:cNvSpPr>
          <p:nvPr>
            <p:ph sz="quarter" idx="13"/>
          </p:nvPr>
        </p:nvSpPr>
        <p:spPr bwMode="auto">
          <a:xfrm>
            <a:off x="4679957" y="1268415"/>
            <a:ext cx="4176711" cy="5076825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Два объекта (версия)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7" name="Объект 3"/>
          <p:cNvSpPr>
            <a:spLocks noGrp="1"/>
          </p:cNvSpPr>
          <p:nvPr>
            <p:ph sz="quarter" idx="11"/>
          </p:nvPr>
        </p:nvSpPr>
        <p:spPr bwMode="auto">
          <a:xfrm>
            <a:off x="287339" y="1268435"/>
            <a:ext cx="8569324" cy="2447925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8" name="Объект 3"/>
          <p:cNvSpPr>
            <a:spLocks noGrp="1"/>
          </p:cNvSpPr>
          <p:nvPr>
            <p:ph sz="quarter" idx="13"/>
          </p:nvPr>
        </p:nvSpPr>
        <p:spPr bwMode="auto">
          <a:xfrm>
            <a:off x="287339" y="3894159"/>
            <a:ext cx="8569324" cy="2447925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Объект и текст снизу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 lang="en-US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287349" y="4797425"/>
            <a:ext cx="8569325" cy="1531937"/>
          </a:xfrm>
        </p:spPr>
        <p:txBody>
          <a:bodyPr>
            <a:noAutofit/>
          </a:bodyPr>
          <a:lstStyle>
            <a:lvl1pPr algn="ctr">
              <a:spcBef>
                <a:spcPts val="0"/>
              </a:spcBef>
              <a:defRPr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ru-RU"/>
              <a:t>Текст</a:t>
            </a:r>
            <a:endParaRPr/>
          </a:p>
        </p:txBody>
      </p:sp>
      <p:sp>
        <p:nvSpPr>
          <p:cNvPr id="6" name="Rectangle 5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10" name="Объект 3"/>
          <p:cNvSpPr>
            <a:spLocks noGrp="1"/>
          </p:cNvSpPr>
          <p:nvPr>
            <p:ph sz="quarter" idx="11"/>
          </p:nvPr>
        </p:nvSpPr>
        <p:spPr bwMode="auto">
          <a:xfrm>
            <a:off x="287339" y="1268413"/>
            <a:ext cx="8569324" cy="284480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Объект слева и два объекта справ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12" name="Объект 3"/>
          <p:cNvSpPr>
            <a:spLocks noGrp="1"/>
          </p:cNvSpPr>
          <p:nvPr>
            <p:ph sz="quarter" idx="11"/>
          </p:nvPr>
        </p:nvSpPr>
        <p:spPr bwMode="auto">
          <a:xfrm>
            <a:off x="287345" y="1268415"/>
            <a:ext cx="4176711" cy="5076825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3" name="Объект 3"/>
          <p:cNvSpPr>
            <a:spLocks noGrp="1"/>
          </p:cNvSpPr>
          <p:nvPr>
            <p:ph sz="quarter" idx="13"/>
          </p:nvPr>
        </p:nvSpPr>
        <p:spPr bwMode="auto">
          <a:xfrm>
            <a:off x="4679957" y="1268413"/>
            <a:ext cx="4176711" cy="2447926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4" name="Объект 3"/>
          <p:cNvSpPr>
            <a:spLocks noGrp="1"/>
          </p:cNvSpPr>
          <p:nvPr>
            <p:ph sz="quarter" idx="14"/>
          </p:nvPr>
        </p:nvSpPr>
        <p:spPr bwMode="auto">
          <a:xfrm>
            <a:off x="4679957" y="3897310"/>
            <a:ext cx="4176711" cy="2447926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Объект справа и два объекта слев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 hasCustomPrompt="1"/>
          </p:nvPr>
        </p:nvSpPr>
        <p:spPr bwMode="auto">
          <a:xfrm>
            <a:off x="287338" y="188644"/>
            <a:ext cx="8560318" cy="61049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12" name="Объект 3"/>
          <p:cNvSpPr>
            <a:spLocks noGrp="1"/>
          </p:cNvSpPr>
          <p:nvPr>
            <p:ph sz="quarter" idx="14"/>
          </p:nvPr>
        </p:nvSpPr>
        <p:spPr bwMode="auto">
          <a:xfrm>
            <a:off x="287345" y="1268413"/>
            <a:ext cx="4176711" cy="2447926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3" name="Объект 3"/>
          <p:cNvSpPr>
            <a:spLocks noGrp="1"/>
          </p:cNvSpPr>
          <p:nvPr>
            <p:ph sz="quarter" idx="15"/>
          </p:nvPr>
        </p:nvSpPr>
        <p:spPr bwMode="auto">
          <a:xfrm>
            <a:off x="287345" y="3897310"/>
            <a:ext cx="4176711" cy="2447926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4" name="Объект 3"/>
          <p:cNvSpPr>
            <a:spLocks noGrp="1"/>
          </p:cNvSpPr>
          <p:nvPr>
            <p:ph sz="quarter" idx="11"/>
          </p:nvPr>
        </p:nvSpPr>
        <p:spPr bwMode="auto">
          <a:xfrm>
            <a:off x="4670945" y="1268415"/>
            <a:ext cx="4176711" cy="5076825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Три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 hasCustomPrompt="1"/>
          </p:nvPr>
        </p:nvSpPr>
        <p:spPr bwMode="auto">
          <a:xfrm>
            <a:off x="287338" y="188644"/>
            <a:ext cx="8560318" cy="61049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12" name="Объект 3"/>
          <p:cNvSpPr>
            <a:spLocks noGrp="1"/>
          </p:cNvSpPr>
          <p:nvPr>
            <p:ph sz="quarter" idx="11"/>
          </p:nvPr>
        </p:nvSpPr>
        <p:spPr bwMode="auto">
          <a:xfrm>
            <a:off x="6156336" y="1268415"/>
            <a:ext cx="2691331" cy="5076825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3" name="Объект 3"/>
          <p:cNvSpPr>
            <a:spLocks noGrp="1"/>
          </p:cNvSpPr>
          <p:nvPr>
            <p:ph sz="quarter" idx="13"/>
          </p:nvPr>
        </p:nvSpPr>
        <p:spPr bwMode="auto">
          <a:xfrm>
            <a:off x="287349" y="1268415"/>
            <a:ext cx="2691331" cy="5076825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4" name="Объект 3"/>
          <p:cNvSpPr>
            <a:spLocks noGrp="1"/>
          </p:cNvSpPr>
          <p:nvPr>
            <p:ph sz="quarter" idx="14"/>
          </p:nvPr>
        </p:nvSpPr>
        <p:spPr bwMode="auto">
          <a:xfrm>
            <a:off x="3221842" y="1268415"/>
            <a:ext cx="2691331" cy="5076825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Объект снизу и два объекта сверху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 hasCustomPrompt="1"/>
          </p:nvPr>
        </p:nvSpPr>
        <p:spPr bwMode="auto">
          <a:xfrm>
            <a:off x="287338" y="188644"/>
            <a:ext cx="8560318" cy="61049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12" name="Объект 3"/>
          <p:cNvSpPr>
            <a:spLocks noGrp="1"/>
          </p:cNvSpPr>
          <p:nvPr>
            <p:ph sz="quarter" idx="14"/>
          </p:nvPr>
        </p:nvSpPr>
        <p:spPr bwMode="auto">
          <a:xfrm>
            <a:off x="287345" y="1268413"/>
            <a:ext cx="4176711" cy="2447926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3" name="Объект 3"/>
          <p:cNvSpPr>
            <a:spLocks noGrp="1"/>
          </p:cNvSpPr>
          <p:nvPr>
            <p:ph sz="quarter" idx="16"/>
          </p:nvPr>
        </p:nvSpPr>
        <p:spPr bwMode="auto">
          <a:xfrm>
            <a:off x="4670945" y="1268413"/>
            <a:ext cx="4176711" cy="2447926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4" name="Объект 3"/>
          <p:cNvSpPr>
            <a:spLocks noGrp="1"/>
          </p:cNvSpPr>
          <p:nvPr>
            <p:ph sz="quarter" idx="15"/>
          </p:nvPr>
        </p:nvSpPr>
        <p:spPr bwMode="auto">
          <a:xfrm>
            <a:off x="287349" y="3897310"/>
            <a:ext cx="8569325" cy="2447926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Объект сверху и два объекта снизу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12" name="Объект 3"/>
          <p:cNvSpPr>
            <a:spLocks noGrp="1"/>
          </p:cNvSpPr>
          <p:nvPr>
            <p:ph sz="quarter" idx="15"/>
          </p:nvPr>
        </p:nvSpPr>
        <p:spPr bwMode="auto">
          <a:xfrm>
            <a:off x="287349" y="1268412"/>
            <a:ext cx="8569325" cy="2447926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3" name="Объект 3"/>
          <p:cNvSpPr>
            <a:spLocks noGrp="1"/>
          </p:cNvSpPr>
          <p:nvPr>
            <p:ph sz="quarter" idx="14"/>
          </p:nvPr>
        </p:nvSpPr>
        <p:spPr bwMode="auto">
          <a:xfrm>
            <a:off x="287345" y="3904796"/>
            <a:ext cx="4176711" cy="2447926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4" name="Объект 3"/>
          <p:cNvSpPr>
            <a:spLocks noGrp="1"/>
          </p:cNvSpPr>
          <p:nvPr>
            <p:ph sz="quarter" idx="16"/>
          </p:nvPr>
        </p:nvSpPr>
        <p:spPr bwMode="auto">
          <a:xfrm>
            <a:off x="4670945" y="3904796"/>
            <a:ext cx="4176711" cy="2447926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Четыре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10" name="Объект 4"/>
          <p:cNvSpPr>
            <a:spLocks noGrp="1"/>
          </p:cNvSpPr>
          <p:nvPr>
            <p:ph sz="quarter" idx="16"/>
          </p:nvPr>
        </p:nvSpPr>
        <p:spPr bwMode="auto">
          <a:xfrm>
            <a:off x="287344" y="3933847"/>
            <a:ext cx="4176713" cy="2411413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1" name="Объект 4"/>
          <p:cNvSpPr>
            <a:spLocks noGrp="1"/>
          </p:cNvSpPr>
          <p:nvPr>
            <p:ph sz="quarter" idx="17"/>
          </p:nvPr>
        </p:nvSpPr>
        <p:spPr bwMode="auto">
          <a:xfrm>
            <a:off x="4679956" y="3933847"/>
            <a:ext cx="4176713" cy="2411413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4" name="Объект 3"/>
          <p:cNvSpPr>
            <a:spLocks noGrp="1"/>
          </p:cNvSpPr>
          <p:nvPr>
            <p:ph sz="quarter" idx="14"/>
          </p:nvPr>
        </p:nvSpPr>
        <p:spPr bwMode="auto">
          <a:xfrm>
            <a:off x="287345" y="1268413"/>
            <a:ext cx="4176711" cy="2447926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5" name="Объект 3"/>
          <p:cNvSpPr>
            <a:spLocks noGrp="1"/>
          </p:cNvSpPr>
          <p:nvPr>
            <p:ph sz="quarter" idx="18"/>
          </p:nvPr>
        </p:nvSpPr>
        <p:spPr bwMode="auto">
          <a:xfrm>
            <a:off x="4670945" y="1268413"/>
            <a:ext cx="4176711" cy="2447926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Рисун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0" hasCustomPrompt="1"/>
          </p:nvPr>
        </p:nvSpPr>
        <p:spPr bwMode="auto">
          <a:xfrm>
            <a:off x="287338" y="1268760"/>
            <a:ext cx="8560318" cy="50616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ru-RU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Объект и рисунок справ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Рисунок 5"/>
          <p:cNvSpPr>
            <a:spLocks noGrp="1"/>
          </p:cNvSpPr>
          <p:nvPr>
            <p:ph type="pic" sz="quarter" idx="11" hasCustomPrompt="1"/>
          </p:nvPr>
        </p:nvSpPr>
        <p:spPr bwMode="auto">
          <a:xfrm>
            <a:off x="4679950" y="1268759"/>
            <a:ext cx="4176712" cy="50616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ru-RU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9" name="Объект 4"/>
          <p:cNvSpPr>
            <a:spLocks noGrp="1"/>
          </p:cNvSpPr>
          <p:nvPr>
            <p:ph sz="quarter" idx="16"/>
          </p:nvPr>
        </p:nvSpPr>
        <p:spPr bwMode="auto">
          <a:xfrm>
            <a:off x="287344" y="1268415"/>
            <a:ext cx="4176713" cy="5076825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Два объекта (версия)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7" name="Объект 3"/>
          <p:cNvSpPr>
            <a:spLocks noGrp="1"/>
          </p:cNvSpPr>
          <p:nvPr>
            <p:ph sz="quarter" idx="11"/>
          </p:nvPr>
        </p:nvSpPr>
        <p:spPr bwMode="auto">
          <a:xfrm>
            <a:off x="287339" y="1268435"/>
            <a:ext cx="8569324" cy="2447925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8" name="Объект 3"/>
          <p:cNvSpPr>
            <a:spLocks noGrp="1"/>
          </p:cNvSpPr>
          <p:nvPr>
            <p:ph sz="quarter" idx="13"/>
          </p:nvPr>
        </p:nvSpPr>
        <p:spPr bwMode="auto">
          <a:xfrm>
            <a:off x="287339" y="3894159"/>
            <a:ext cx="8569324" cy="2447925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Объект и рисунок слев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Рисунок 5"/>
          <p:cNvSpPr>
            <a:spLocks noGrp="1"/>
          </p:cNvSpPr>
          <p:nvPr>
            <p:ph type="pic" sz="quarter" idx="12" hasCustomPrompt="1"/>
          </p:nvPr>
        </p:nvSpPr>
        <p:spPr bwMode="auto">
          <a:xfrm>
            <a:off x="287338" y="1268759"/>
            <a:ext cx="4161118" cy="50616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ru-RU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</p:txBody>
      </p:sp>
      <p:sp>
        <p:nvSpPr>
          <p:cNvPr id="6" name="Заголовок 5"/>
          <p:cNvSpPr>
            <a:spLocks noGrp="1"/>
          </p:cNvSpPr>
          <p:nvPr>
            <p:ph type="title" hasCustomPrompt="1"/>
          </p:nvPr>
        </p:nvSpPr>
        <p:spPr bwMode="auto">
          <a:xfrm>
            <a:off x="287338" y="188644"/>
            <a:ext cx="8560318" cy="61049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9" name="Объект 4"/>
          <p:cNvSpPr>
            <a:spLocks noGrp="1"/>
          </p:cNvSpPr>
          <p:nvPr>
            <p:ph sz="quarter" idx="16"/>
          </p:nvPr>
        </p:nvSpPr>
        <p:spPr bwMode="auto">
          <a:xfrm>
            <a:off x="4670943" y="1268415"/>
            <a:ext cx="4176713" cy="5076825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Объект и рисунок снизу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2" hasCustomPrompt="1"/>
          </p:nvPr>
        </p:nvSpPr>
        <p:spPr bwMode="auto">
          <a:xfrm>
            <a:off x="287348" y="3926849"/>
            <a:ext cx="8569325" cy="24048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ru-RU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9" name="Объект 4"/>
          <p:cNvSpPr>
            <a:spLocks noGrp="1"/>
          </p:cNvSpPr>
          <p:nvPr>
            <p:ph sz="quarter" idx="16"/>
          </p:nvPr>
        </p:nvSpPr>
        <p:spPr bwMode="auto">
          <a:xfrm>
            <a:off x="287339" y="1268435"/>
            <a:ext cx="8560318" cy="2447925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Объект и три рисунк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2" hasCustomPrompt="1"/>
          </p:nvPr>
        </p:nvSpPr>
        <p:spPr bwMode="auto">
          <a:xfrm>
            <a:off x="287338" y="3926849"/>
            <a:ext cx="2674318" cy="24048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ru-RU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</p:txBody>
      </p:sp>
      <p:sp>
        <p:nvSpPr>
          <p:cNvPr id="11" name="Рисунок 3"/>
          <p:cNvSpPr>
            <a:spLocks noGrp="1"/>
          </p:cNvSpPr>
          <p:nvPr>
            <p:ph type="pic" sz="quarter" idx="14" hasCustomPrompt="1"/>
          </p:nvPr>
        </p:nvSpPr>
        <p:spPr bwMode="auto">
          <a:xfrm>
            <a:off x="3240656" y="3926849"/>
            <a:ext cx="2664000" cy="24048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ru-RU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</p:txBody>
      </p:sp>
      <p:sp>
        <p:nvSpPr>
          <p:cNvPr id="12" name="Рисунок 3"/>
          <p:cNvSpPr>
            <a:spLocks noGrp="1"/>
          </p:cNvSpPr>
          <p:nvPr>
            <p:ph type="pic" sz="quarter" idx="15" hasCustomPrompt="1"/>
          </p:nvPr>
        </p:nvSpPr>
        <p:spPr bwMode="auto">
          <a:xfrm>
            <a:off x="6183656" y="3926849"/>
            <a:ext cx="2673007" cy="24048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ru-RU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10" name="Объект 4"/>
          <p:cNvSpPr>
            <a:spLocks noGrp="1"/>
          </p:cNvSpPr>
          <p:nvPr>
            <p:ph sz="quarter" idx="16"/>
          </p:nvPr>
        </p:nvSpPr>
        <p:spPr bwMode="auto">
          <a:xfrm>
            <a:off x="287339" y="1268435"/>
            <a:ext cx="8560318" cy="2447925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Два объекта и рисунок справ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13" name="Рисунок 5"/>
          <p:cNvSpPr>
            <a:spLocks noGrp="1"/>
          </p:cNvSpPr>
          <p:nvPr>
            <p:ph type="pic" sz="quarter" idx="11" hasCustomPrompt="1"/>
          </p:nvPr>
        </p:nvSpPr>
        <p:spPr bwMode="auto">
          <a:xfrm>
            <a:off x="4679950" y="1268759"/>
            <a:ext cx="4176712" cy="50616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ru-RU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</p:txBody>
      </p:sp>
      <p:sp>
        <p:nvSpPr>
          <p:cNvPr id="14" name="Объект 3"/>
          <p:cNvSpPr>
            <a:spLocks noGrp="1"/>
          </p:cNvSpPr>
          <p:nvPr>
            <p:ph sz="quarter" idx="14"/>
          </p:nvPr>
        </p:nvSpPr>
        <p:spPr bwMode="auto">
          <a:xfrm>
            <a:off x="287345" y="1268413"/>
            <a:ext cx="4176711" cy="2447926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5" name="Объект 3"/>
          <p:cNvSpPr>
            <a:spLocks noGrp="1"/>
          </p:cNvSpPr>
          <p:nvPr>
            <p:ph sz="quarter" idx="15"/>
          </p:nvPr>
        </p:nvSpPr>
        <p:spPr bwMode="auto">
          <a:xfrm>
            <a:off x="287345" y="3897310"/>
            <a:ext cx="4176711" cy="2447926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Два объекта и два рисунк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4" hasCustomPrompt="1"/>
          </p:nvPr>
        </p:nvSpPr>
        <p:spPr bwMode="auto">
          <a:xfrm>
            <a:off x="4696857" y="1268781"/>
            <a:ext cx="4159807" cy="2376141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en-US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  <a:p>
            <a:pPr lvl="0">
              <a:defRPr/>
            </a:pPr>
            <a:endParaRPr lang="en-US"/>
          </a:p>
        </p:txBody>
      </p:sp>
      <p:sp>
        <p:nvSpPr>
          <p:cNvPr id="9" name="Рисунок 7"/>
          <p:cNvSpPr>
            <a:spLocks noGrp="1"/>
          </p:cNvSpPr>
          <p:nvPr>
            <p:ph type="pic" sz="quarter" idx="15" hasCustomPrompt="1"/>
          </p:nvPr>
        </p:nvSpPr>
        <p:spPr bwMode="auto">
          <a:xfrm>
            <a:off x="4696857" y="3923099"/>
            <a:ext cx="4159807" cy="2406264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en-US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  <a:p>
            <a:pPr lvl="0">
              <a:defRPr/>
            </a:pPr>
            <a:endParaRPr lang="en-US"/>
          </a:p>
          <a:p>
            <a:pPr lvl="0">
              <a:defRPr/>
            </a:pP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13" name="Объект 3"/>
          <p:cNvSpPr>
            <a:spLocks noGrp="1"/>
          </p:cNvSpPr>
          <p:nvPr>
            <p:ph sz="quarter" idx="16"/>
          </p:nvPr>
        </p:nvSpPr>
        <p:spPr bwMode="auto">
          <a:xfrm>
            <a:off x="287345" y="1268413"/>
            <a:ext cx="4176711" cy="2447926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4" name="Объект 3"/>
          <p:cNvSpPr>
            <a:spLocks noGrp="1"/>
          </p:cNvSpPr>
          <p:nvPr>
            <p:ph sz="quarter" idx="17"/>
          </p:nvPr>
        </p:nvSpPr>
        <p:spPr bwMode="auto">
          <a:xfrm>
            <a:off x="287345" y="3897310"/>
            <a:ext cx="4176711" cy="2447926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Объект и два рисунк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4" hasCustomPrompt="1"/>
          </p:nvPr>
        </p:nvSpPr>
        <p:spPr bwMode="auto">
          <a:xfrm>
            <a:off x="4696857" y="1268781"/>
            <a:ext cx="4159807" cy="2376141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en-US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 lang="en-US"/>
          </a:p>
        </p:txBody>
      </p:sp>
      <p:sp>
        <p:nvSpPr>
          <p:cNvPr id="9" name="Рисунок 7"/>
          <p:cNvSpPr>
            <a:spLocks noGrp="1"/>
          </p:cNvSpPr>
          <p:nvPr>
            <p:ph type="pic" sz="quarter" idx="15" hasCustomPrompt="1"/>
          </p:nvPr>
        </p:nvSpPr>
        <p:spPr bwMode="auto">
          <a:xfrm>
            <a:off x="4696857" y="3923099"/>
            <a:ext cx="4159807" cy="2406264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en-US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10" name="Объект 4"/>
          <p:cNvSpPr>
            <a:spLocks noGrp="1"/>
          </p:cNvSpPr>
          <p:nvPr>
            <p:ph sz="quarter" idx="16"/>
          </p:nvPr>
        </p:nvSpPr>
        <p:spPr bwMode="auto">
          <a:xfrm>
            <a:off x="287338" y="1268415"/>
            <a:ext cx="4176712" cy="5076825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Четыре рисунк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4" hasCustomPrompt="1"/>
          </p:nvPr>
        </p:nvSpPr>
        <p:spPr bwMode="auto">
          <a:xfrm>
            <a:off x="4696857" y="1268781"/>
            <a:ext cx="4159807" cy="2376141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en-US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 lang="en-US"/>
          </a:p>
        </p:txBody>
      </p:sp>
      <p:sp>
        <p:nvSpPr>
          <p:cNvPr id="9" name="Рисунок 7"/>
          <p:cNvSpPr>
            <a:spLocks noGrp="1"/>
          </p:cNvSpPr>
          <p:nvPr>
            <p:ph type="pic" sz="quarter" idx="15" hasCustomPrompt="1"/>
          </p:nvPr>
        </p:nvSpPr>
        <p:spPr bwMode="auto">
          <a:xfrm>
            <a:off x="4696857" y="3923099"/>
            <a:ext cx="4159807" cy="2406264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en-US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 lang="en-US"/>
          </a:p>
        </p:txBody>
      </p:sp>
      <p:sp>
        <p:nvSpPr>
          <p:cNvPr id="7" name="Рисунок 7"/>
          <p:cNvSpPr>
            <a:spLocks noGrp="1"/>
          </p:cNvSpPr>
          <p:nvPr>
            <p:ph type="pic" sz="quarter" idx="16" hasCustomPrompt="1"/>
          </p:nvPr>
        </p:nvSpPr>
        <p:spPr bwMode="auto">
          <a:xfrm>
            <a:off x="287338" y="1268781"/>
            <a:ext cx="4161118" cy="2376141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en-US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 lang="en-US"/>
          </a:p>
        </p:txBody>
      </p:sp>
      <p:sp>
        <p:nvSpPr>
          <p:cNvPr id="10" name="Рисунок 7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287338" y="3923099"/>
            <a:ext cx="4161118" cy="2406264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en-US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Объект и пять дополнений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12" name="Rectangle 11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14" name="Объект 4"/>
          <p:cNvSpPr>
            <a:spLocks noGrp="1"/>
          </p:cNvSpPr>
          <p:nvPr>
            <p:ph sz="quarter" idx="17"/>
          </p:nvPr>
        </p:nvSpPr>
        <p:spPr bwMode="auto">
          <a:xfrm>
            <a:off x="287337" y="1268414"/>
            <a:ext cx="5653087" cy="3313112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6" name="Объект 3"/>
          <p:cNvSpPr>
            <a:spLocks noGrp="1"/>
          </p:cNvSpPr>
          <p:nvPr>
            <p:ph sz="quarter" idx="18"/>
          </p:nvPr>
        </p:nvSpPr>
        <p:spPr bwMode="auto">
          <a:xfrm>
            <a:off x="6156326" y="1272660"/>
            <a:ext cx="2700338" cy="15128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8" name="Объект 3"/>
          <p:cNvSpPr>
            <a:spLocks noGrp="1"/>
          </p:cNvSpPr>
          <p:nvPr>
            <p:ph sz="quarter" idx="19"/>
          </p:nvPr>
        </p:nvSpPr>
        <p:spPr bwMode="auto">
          <a:xfrm>
            <a:off x="6156326" y="4809671"/>
            <a:ext cx="2700338" cy="15128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9" name="Объект 3"/>
          <p:cNvSpPr>
            <a:spLocks noGrp="1"/>
          </p:cNvSpPr>
          <p:nvPr>
            <p:ph sz="quarter" idx="20"/>
          </p:nvPr>
        </p:nvSpPr>
        <p:spPr bwMode="auto">
          <a:xfrm>
            <a:off x="6156326" y="3041166"/>
            <a:ext cx="2700338" cy="15128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20" name="Объект 3"/>
          <p:cNvSpPr>
            <a:spLocks noGrp="1"/>
          </p:cNvSpPr>
          <p:nvPr>
            <p:ph sz="quarter" idx="21"/>
          </p:nvPr>
        </p:nvSpPr>
        <p:spPr bwMode="auto">
          <a:xfrm>
            <a:off x="3221831" y="4809671"/>
            <a:ext cx="2700338" cy="15128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21" name="Объект 3"/>
          <p:cNvSpPr>
            <a:spLocks noGrp="1"/>
          </p:cNvSpPr>
          <p:nvPr>
            <p:ph sz="quarter" idx="22"/>
          </p:nvPr>
        </p:nvSpPr>
        <p:spPr bwMode="auto">
          <a:xfrm>
            <a:off x="287338" y="4809671"/>
            <a:ext cx="2700338" cy="15128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Три объекта и рисунок снизу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>
          <a:xfrm>
            <a:off x="287348" y="188644"/>
            <a:ext cx="8569325" cy="61049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</p:nvPr>
        </p:nvSpPr>
        <p:spPr bwMode="auto">
          <a:xfrm>
            <a:off x="287337" y="1241223"/>
            <a:ext cx="2700336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3231621" y="1241223"/>
            <a:ext cx="2700336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6156337" y="1241223"/>
            <a:ext cx="2700336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cxnSp>
        <p:nvCxnSpPr>
          <p:cNvPr id="13" name="Прямая соединительная линия 12"/>
          <p:cNvCxnSpPr>
            <a:cxnSpLocks/>
          </p:cNvCxnSpPr>
          <p:nvPr/>
        </p:nvCxnSpPr>
        <p:spPr bwMode="auto">
          <a:xfrm>
            <a:off x="287336" y="1679949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cxnSpLocks/>
          </p:cNvCxnSpPr>
          <p:nvPr/>
        </p:nvCxnSpPr>
        <p:spPr bwMode="auto">
          <a:xfrm>
            <a:off x="3231620" y="1679949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cxnSpLocks/>
          </p:cNvCxnSpPr>
          <p:nvPr/>
        </p:nvCxnSpPr>
        <p:spPr bwMode="auto">
          <a:xfrm>
            <a:off x="6156325" y="1679949"/>
            <a:ext cx="270015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Рисунок 18"/>
          <p:cNvSpPr>
            <a:spLocks noGrp="1"/>
          </p:cNvSpPr>
          <p:nvPr>
            <p:ph type="pic" sz="quarter" idx="14" hasCustomPrompt="1"/>
          </p:nvPr>
        </p:nvSpPr>
        <p:spPr bwMode="auto">
          <a:xfrm>
            <a:off x="287349" y="3933824"/>
            <a:ext cx="8569325" cy="2395538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ru-RU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</p:txBody>
      </p:sp>
      <p:sp>
        <p:nvSpPr>
          <p:cNvPr id="21" name="Объект 20"/>
          <p:cNvSpPr>
            <a:spLocks noGrp="1"/>
          </p:cNvSpPr>
          <p:nvPr>
            <p:ph sz="quarter" idx="15" hasCustomPrompt="1"/>
          </p:nvPr>
        </p:nvSpPr>
        <p:spPr bwMode="auto">
          <a:xfrm>
            <a:off x="287337" y="1726577"/>
            <a:ext cx="2700336" cy="1979775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23" name="Объект 22"/>
          <p:cNvSpPr>
            <a:spLocks noGrp="1"/>
          </p:cNvSpPr>
          <p:nvPr>
            <p:ph sz="quarter" idx="16" hasCustomPrompt="1"/>
          </p:nvPr>
        </p:nvSpPr>
        <p:spPr bwMode="auto">
          <a:xfrm>
            <a:off x="3231632" y="1726555"/>
            <a:ext cx="2700336" cy="1979874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25" name="Объект 24"/>
          <p:cNvSpPr>
            <a:spLocks noGrp="1"/>
          </p:cNvSpPr>
          <p:nvPr>
            <p:ph sz="quarter" idx="17" hasCustomPrompt="1"/>
          </p:nvPr>
        </p:nvSpPr>
        <p:spPr bwMode="auto">
          <a:xfrm>
            <a:off x="6156325" y="1726555"/>
            <a:ext cx="2700000" cy="1979874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14" name="Rectangle 13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Рисунок и 4 объекта справ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 bwMode="auto">
          <a:xfrm>
            <a:off x="287349" y="1241227"/>
            <a:ext cx="2700336" cy="5087159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ru-RU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 bwMode="auto">
          <a:xfrm>
            <a:off x="3221038" y="1739255"/>
            <a:ext cx="2700000" cy="1908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9" name="Объект 8"/>
          <p:cNvSpPr>
            <a:spLocks noGrp="1"/>
          </p:cNvSpPr>
          <p:nvPr>
            <p:ph sz="quarter" idx="13" hasCustomPrompt="1"/>
          </p:nvPr>
        </p:nvSpPr>
        <p:spPr bwMode="auto">
          <a:xfrm>
            <a:off x="6156325" y="1739255"/>
            <a:ext cx="2700000" cy="1908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11" name="Объект 10"/>
          <p:cNvSpPr>
            <a:spLocks noGrp="1"/>
          </p:cNvSpPr>
          <p:nvPr>
            <p:ph sz="quarter" idx="14" hasCustomPrompt="1"/>
          </p:nvPr>
        </p:nvSpPr>
        <p:spPr bwMode="auto">
          <a:xfrm>
            <a:off x="3221038" y="4407372"/>
            <a:ext cx="2700000" cy="1908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13" name="Объект 12"/>
          <p:cNvSpPr>
            <a:spLocks noGrp="1"/>
          </p:cNvSpPr>
          <p:nvPr>
            <p:ph sz="quarter" idx="15" hasCustomPrompt="1"/>
          </p:nvPr>
        </p:nvSpPr>
        <p:spPr bwMode="auto">
          <a:xfrm>
            <a:off x="6156325" y="4407372"/>
            <a:ext cx="2700000" cy="1908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3222000" y="1253923"/>
            <a:ext cx="270000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cxnSp>
        <p:nvCxnSpPr>
          <p:cNvPr id="10" name="Прямая соединительная линия 9"/>
          <p:cNvCxnSpPr>
            <a:cxnSpLocks/>
          </p:cNvCxnSpPr>
          <p:nvPr/>
        </p:nvCxnSpPr>
        <p:spPr bwMode="auto">
          <a:xfrm>
            <a:off x="3221049" y="1692649"/>
            <a:ext cx="270033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5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6156325" y="1253923"/>
            <a:ext cx="270000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cxnSp>
        <p:nvCxnSpPr>
          <p:cNvPr id="15" name="Прямая соединительная линия 14"/>
          <p:cNvCxnSpPr>
            <a:cxnSpLocks/>
          </p:cNvCxnSpPr>
          <p:nvPr/>
        </p:nvCxnSpPr>
        <p:spPr bwMode="auto">
          <a:xfrm>
            <a:off x="6155363" y="1692649"/>
            <a:ext cx="270033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Текст 5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3221038" y="3922040"/>
            <a:ext cx="270000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cxnSp>
        <p:nvCxnSpPr>
          <p:cNvPr id="17" name="Прямая соединительная линия 16"/>
          <p:cNvCxnSpPr>
            <a:cxnSpLocks/>
          </p:cNvCxnSpPr>
          <p:nvPr/>
        </p:nvCxnSpPr>
        <p:spPr bwMode="auto">
          <a:xfrm>
            <a:off x="3220086" y="4360766"/>
            <a:ext cx="270033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Текст 5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6156663" y="3922040"/>
            <a:ext cx="270000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cxnSp>
        <p:nvCxnSpPr>
          <p:cNvPr id="19" name="Прямая соединительная линия 18"/>
          <p:cNvCxnSpPr>
            <a:cxnSpLocks/>
          </p:cNvCxnSpPr>
          <p:nvPr/>
        </p:nvCxnSpPr>
        <p:spPr bwMode="auto">
          <a:xfrm>
            <a:off x="6155712" y="4360766"/>
            <a:ext cx="270033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Объект и текст снизу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 lang="en-US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287349" y="4797425"/>
            <a:ext cx="8569325" cy="1531937"/>
          </a:xfrm>
        </p:spPr>
        <p:txBody>
          <a:bodyPr>
            <a:noAutofit/>
          </a:bodyPr>
          <a:lstStyle>
            <a:lvl1pPr algn="ctr">
              <a:spcBef>
                <a:spcPts val="0"/>
              </a:spcBef>
              <a:defRPr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ru-RU"/>
              <a:t>Текст</a:t>
            </a:r>
            <a:endParaRPr/>
          </a:p>
        </p:txBody>
      </p:sp>
      <p:sp>
        <p:nvSpPr>
          <p:cNvPr id="6" name="Rectangle 5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10" name="Объект 3"/>
          <p:cNvSpPr>
            <a:spLocks noGrp="1"/>
          </p:cNvSpPr>
          <p:nvPr>
            <p:ph sz="quarter" idx="11"/>
          </p:nvPr>
        </p:nvSpPr>
        <p:spPr bwMode="auto">
          <a:xfrm>
            <a:off x="287339" y="1268413"/>
            <a:ext cx="8569324" cy="284480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3 рисунка и 3 блока текста снизу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 bwMode="auto">
          <a:xfrm>
            <a:off x="287349" y="1268412"/>
            <a:ext cx="2700336" cy="1548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ru-RU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2" hasCustomPrompt="1"/>
          </p:nvPr>
        </p:nvSpPr>
        <p:spPr bwMode="auto">
          <a:xfrm>
            <a:off x="3221049" y="1268412"/>
            <a:ext cx="2700336" cy="1548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ru-RU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3" hasCustomPrompt="1"/>
          </p:nvPr>
        </p:nvSpPr>
        <p:spPr bwMode="auto">
          <a:xfrm>
            <a:off x="6156325" y="1268412"/>
            <a:ext cx="2700338" cy="1548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ru-RU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288142" y="3068960"/>
            <a:ext cx="2700336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3221039" y="3068960"/>
            <a:ext cx="270113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6157118" y="3068960"/>
            <a:ext cx="2700338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cxnSp>
        <p:nvCxnSpPr>
          <p:cNvPr id="17" name="Прямая соединительная линия 16"/>
          <p:cNvCxnSpPr>
            <a:cxnSpLocks/>
          </p:cNvCxnSpPr>
          <p:nvPr/>
        </p:nvCxnSpPr>
        <p:spPr bwMode="auto">
          <a:xfrm>
            <a:off x="287338" y="3507686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cxnSpLocks/>
          </p:cNvCxnSpPr>
          <p:nvPr/>
        </p:nvCxnSpPr>
        <p:spPr bwMode="auto">
          <a:xfrm>
            <a:off x="3221038" y="3507686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cxnSpLocks/>
          </p:cNvCxnSpPr>
          <p:nvPr/>
        </p:nvCxnSpPr>
        <p:spPr bwMode="auto">
          <a:xfrm>
            <a:off x="6156325" y="3507686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бъект 5"/>
          <p:cNvSpPr>
            <a:spLocks noGrp="1"/>
          </p:cNvSpPr>
          <p:nvPr>
            <p:ph sz="quarter" idx="20" hasCustomPrompt="1"/>
          </p:nvPr>
        </p:nvSpPr>
        <p:spPr bwMode="auto">
          <a:xfrm>
            <a:off x="287348" y="3554292"/>
            <a:ext cx="2700336" cy="2790946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/>
              <a:defRPr lang="ru-RU"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10" name="Объект 9"/>
          <p:cNvSpPr>
            <a:spLocks noGrp="1"/>
          </p:cNvSpPr>
          <p:nvPr>
            <p:ph sz="quarter" idx="21" hasCustomPrompt="1"/>
          </p:nvPr>
        </p:nvSpPr>
        <p:spPr bwMode="auto">
          <a:xfrm>
            <a:off x="3221050" y="3554292"/>
            <a:ext cx="2700336" cy="2790946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14" name="Объект 13"/>
          <p:cNvSpPr>
            <a:spLocks noGrp="1"/>
          </p:cNvSpPr>
          <p:nvPr>
            <p:ph sz="quarter" idx="22" hasCustomPrompt="1"/>
          </p:nvPr>
        </p:nvSpPr>
        <p:spPr bwMode="auto">
          <a:xfrm>
            <a:off x="6157118" y="3554292"/>
            <a:ext cx="2700338" cy="2790946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16" name="Rectangle 15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Рисунок, текст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 bwMode="auto">
          <a:xfrm>
            <a:off x="287338" y="1268413"/>
            <a:ext cx="1980000" cy="1512887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ru-RU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  <a:p>
            <a:pPr lvl="0">
              <a:defRPr/>
            </a:pPr>
            <a:endParaRPr lang="en-US"/>
          </a:p>
          <a:p>
            <a:pPr lvl="0">
              <a:defRPr/>
            </a:pPr>
            <a:endParaRPr lang="ru-RU"/>
          </a:p>
        </p:txBody>
      </p:sp>
      <p:sp>
        <p:nvSpPr>
          <p:cNvPr id="7" name="Rectangle 6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9" name="Объект 4"/>
          <p:cNvSpPr>
            <a:spLocks noGrp="1"/>
          </p:cNvSpPr>
          <p:nvPr>
            <p:ph sz="quarter" idx="16"/>
          </p:nvPr>
        </p:nvSpPr>
        <p:spPr bwMode="auto">
          <a:xfrm>
            <a:off x="2484440" y="1268415"/>
            <a:ext cx="6372225" cy="5076825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0" name="Объект 4"/>
          <p:cNvSpPr>
            <a:spLocks noGrp="1"/>
          </p:cNvSpPr>
          <p:nvPr>
            <p:ph sz="quarter" idx="17"/>
          </p:nvPr>
        </p:nvSpPr>
        <p:spPr bwMode="auto">
          <a:xfrm>
            <a:off x="287349" y="3068639"/>
            <a:ext cx="2016125" cy="327660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Рисунок и 3 блока текста справ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 bwMode="auto">
          <a:xfrm>
            <a:off x="287349" y="1268413"/>
            <a:ext cx="2700336" cy="506095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ru-RU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  <a:p>
            <a:pPr lvl="0">
              <a:defRPr/>
            </a:pPr>
            <a:endParaRPr lang="en-US"/>
          </a:p>
          <a:p>
            <a:pPr lvl="0">
              <a:defRPr/>
            </a:pPr>
            <a:endParaRPr lang="ru-RU"/>
          </a:p>
        </p:txBody>
      </p:sp>
      <p:sp>
        <p:nvSpPr>
          <p:cNvPr id="8" name="Rectangle 7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9" name="Объект 4"/>
          <p:cNvSpPr>
            <a:spLocks noGrp="1"/>
          </p:cNvSpPr>
          <p:nvPr>
            <p:ph sz="quarter" idx="18"/>
          </p:nvPr>
        </p:nvSpPr>
        <p:spPr bwMode="auto">
          <a:xfrm>
            <a:off x="3240088" y="1268413"/>
            <a:ext cx="5616574" cy="1512887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1" name="Объект 4"/>
          <p:cNvSpPr>
            <a:spLocks noGrp="1"/>
          </p:cNvSpPr>
          <p:nvPr>
            <p:ph sz="quarter" idx="19"/>
          </p:nvPr>
        </p:nvSpPr>
        <p:spPr bwMode="auto">
          <a:xfrm>
            <a:off x="3240088" y="3055146"/>
            <a:ext cx="5616574" cy="1512887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2" name="Объект 4"/>
          <p:cNvSpPr>
            <a:spLocks noGrp="1"/>
          </p:cNvSpPr>
          <p:nvPr>
            <p:ph sz="quarter" idx="20"/>
          </p:nvPr>
        </p:nvSpPr>
        <p:spPr bwMode="auto">
          <a:xfrm>
            <a:off x="3240088" y="4841898"/>
            <a:ext cx="5616574" cy="1512887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Текст и 3 объекта снизу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287349" y="3879772"/>
            <a:ext cx="2700336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3221049" y="3879772"/>
            <a:ext cx="2700336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156325" y="3879772"/>
            <a:ext cx="2700338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cxnSp>
        <p:nvCxnSpPr>
          <p:cNvPr id="13" name="Прямая соединительная линия 12"/>
          <p:cNvCxnSpPr>
            <a:cxnSpLocks/>
          </p:cNvCxnSpPr>
          <p:nvPr/>
        </p:nvCxnSpPr>
        <p:spPr bwMode="auto">
          <a:xfrm>
            <a:off x="287349" y="4318498"/>
            <a:ext cx="270033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cxnSpLocks/>
          </p:cNvCxnSpPr>
          <p:nvPr/>
        </p:nvCxnSpPr>
        <p:spPr bwMode="auto">
          <a:xfrm>
            <a:off x="3221049" y="4318498"/>
            <a:ext cx="270033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cxnSpLocks/>
          </p:cNvCxnSpPr>
          <p:nvPr/>
        </p:nvCxnSpPr>
        <p:spPr bwMode="auto">
          <a:xfrm>
            <a:off x="6156325" y="4318498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бъект 18"/>
          <p:cNvSpPr>
            <a:spLocks noGrp="1"/>
          </p:cNvSpPr>
          <p:nvPr>
            <p:ph sz="quarter" idx="15" hasCustomPrompt="1"/>
          </p:nvPr>
        </p:nvSpPr>
        <p:spPr bwMode="auto">
          <a:xfrm>
            <a:off x="287338" y="4365104"/>
            <a:ext cx="2700000" cy="1980000"/>
          </a:xfrm>
        </p:spPr>
        <p:txBody>
          <a:bodyPr/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16" hasCustomPrompt="1"/>
          </p:nvPr>
        </p:nvSpPr>
        <p:spPr bwMode="auto">
          <a:xfrm>
            <a:off x="3221038" y="4365104"/>
            <a:ext cx="2700000" cy="1980000"/>
          </a:xfrm>
        </p:spPr>
        <p:txBody>
          <a:bodyPr/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10" name="Объект 9"/>
          <p:cNvSpPr>
            <a:spLocks noGrp="1"/>
          </p:cNvSpPr>
          <p:nvPr>
            <p:ph sz="quarter" idx="17" hasCustomPrompt="1"/>
          </p:nvPr>
        </p:nvSpPr>
        <p:spPr bwMode="auto">
          <a:xfrm>
            <a:off x="6156325" y="4365104"/>
            <a:ext cx="2700000" cy="1980000"/>
          </a:xfrm>
        </p:spPr>
        <p:txBody>
          <a:bodyPr/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14" name="Rectangle 13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18" name="Объект 4"/>
          <p:cNvSpPr>
            <a:spLocks noGrp="1"/>
          </p:cNvSpPr>
          <p:nvPr>
            <p:ph sz="quarter" idx="19"/>
          </p:nvPr>
        </p:nvSpPr>
        <p:spPr bwMode="auto">
          <a:xfrm>
            <a:off x="287343" y="1262018"/>
            <a:ext cx="8569326" cy="245432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Текст и 3 объекта сверху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287349" y="1241223"/>
            <a:ext cx="2700336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3221049" y="1241223"/>
            <a:ext cx="2700336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156325" y="1241223"/>
            <a:ext cx="2700338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cxnSp>
        <p:nvCxnSpPr>
          <p:cNvPr id="13" name="Прямая соединительная линия 12"/>
          <p:cNvCxnSpPr>
            <a:cxnSpLocks/>
          </p:cNvCxnSpPr>
          <p:nvPr/>
        </p:nvCxnSpPr>
        <p:spPr bwMode="auto">
          <a:xfrm>
            <a:off x="287349" y="1679949"/>
            <a:ext cx="270033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cxnSpLocks/>
          </p:cNvCxnSpPr>
          <p:nvPr/>
        </p:nvCxnSpPr>
        <p:spPr bwMode="auto">
          <a:xfrm>
            <a:off x="3221049" y="1679949"/>
            <a:ext cx="270033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cxnSpLocks/>
          </p:cNvCxnSpPr>
          <p:nvPr/>
        </p:nvCxnSpPr>
        <p:spPr bwMode="auto">
          <a:xfrm>
            <a:off x="6156325" y="1679949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бъект 18"/>
          <p:cNvSpPr>
            <a:spLocks noGrp="1"/>
          </p:cNvSpPr>
          <p:nvPr>
            <p:ph sz="quarter" idx="15" hasCustomPrompt="1"/>
          </p:nvPr>
        </p:nvSpPr>
        <p:spPr bwMode="auto">
          <a:xfrm>
            <a:off x="287349" y="1726555"/>
            <a:ext cx="2700336" cy="1980000"/>
          </a:xfrm>
        </p:spPr>
        <p:txBody>
          <a:bodyPr/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14" name="Объект 18"/>
          <p:cNvSpPr>
            <a:spLocks noGrp="1"/>
          </p:cNvSpPr>
          <p:nvPr>
            <p:ph sz="quarter" idx="16" hasCustomPrompt="1"/>
          </p:nvPr>
        </p:nvSpPr>
        <p:spPr bwMode="auto">
          <a:xfrm>
            <a:off x="3221049" y="1726555"/>
            <a:ext cx="2700336" cy="1980000"/>
          </a:xfrm>
        </p:spPr>
        <p:txBody>
          <a:bodyPr/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16" name="Объект 18"/>
          <p:cNvSpPr>
            <a:spLocks noGrp="1"/>
          </p:cNvSpPr>
          <p:nvPr>
            <p:ph sz="quarter" idx="17" hasCustomPrompt="1"/>
          </p:nvPr>
        </p:nvSpPr>
        <p:spPr bwMode="auto">
          <a:xfrm>
            <a:off x="6156336" y="1726555"/>
            <a:ext cx="2700336" cy="1980000"/>
          </a:xfrm>
        </p:spPr>
        <p:txBody>
          <a:bodyPr/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20" name="Rectangle 19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21" name="Объект 4"/>
          <p:cNvSpPr>
            <a:spLocks noGrp="1"/>
          </p:cNvSpPr>
          <p:nvPr>
            <p:ph sz="quarter" idx="19"/>
          </p:nvPr>
        </p:nvSpPr>
        <p:spPr bwMode="auto">
          <a:xfrm>
            <a:off x="287343" y="3890918"/>
            <a:ext cx="8569326" cy="245432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2 объекта и 2 текс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5" name="Объект 4"/>
          <p:cNvSpPr>
            <a:spLocks noGrp="1"/>
          </p:cNvSpPr>
          <p:nvPr>
            <p:ph sz="quarter" idx="11" hasCustomPrompt="1"/>
          </p:nvPr>
        </p:nvSpPr>
        <p:spPr bwMode="auto">
          <a:xfrm>
            <a:off x="287349" y="4421682"/>
            <a:ext cx="2700336" cy="1908000"/>
          </a:xfrm>
        </p:spPr>
        <p:txBody>
          <a:bodyPr/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 bwMode="auto">
          <a:xfrm>
            <a:off x="6156325" y="1726555"/>
            <a:ext cx="2700338" cy="1908000"/>
          </a:xfrm>
        </p:spPr>
        <p:txBody>
          <a:bodyPr/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287338" y="3933824"/>
            <a:ext cx="2700000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cxnSp>
        <p:nvCxnSpPr>
          <p:cNvPr id="10" name="Прямая соединительная линия 9"/>
          <p:cNvCxnSpPr>
            <a:cxnSpLocks/>
          </p:cNvCxnSpPr>
          <p:nvPr/>
        </p:nvCxnSpPr>
        <p:spPr bwMode="auto">
          <a:xfrm>
            <a:off x="287349" y="4375076"/>
            <a:ext cx="270033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5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6160028" y="1248594"/>
            <a:ext cx="2700000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cxnSp>
        <p:nvCxnSpPr>
          <p:cNvPr id="13" name="Прямая соединительная линия 12"/>
          <p:cNvCxnSpPr>
            <a:cxnSpLocks/>
          </p:cNvCxnSpPr>
          <p:nvPr/>
        </p:nvCxnSpPr>
        <p:spPr bwMode="auto">
          <a:xfrm>
            <a:off x="6160039" y="1679949"/>
            <a:ext cx="270033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16" name="Объект 4"/>
          <p:cNvSpPr>
            <a:spLocks noGrp="1"/>
          </p:cNvSpPr>
          <p:nvPr>
            <p:ph sz="quarter" idx="19"/>
          </p:nvPr>
        </p:nvSpPr>
        <p:spPr bwMode="auto">
          <a:xfrm>
            <a:off x="3240098" y="3890918"/>
            <a:ext cx="5616575" cy="245432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8" name="Объект 4"/>
          <p:cNvSpPr>
            <a:spLocks noGrp="1"/>
          </p:cNvSpPr>
          <p:nvPr>
            <p:ph sz="quarter" idx="20"/>
          </p:nvPr>
        </p:nvSpPr>
        <p:spPr bwMode="auto">
          <a:xfrm>
            <a:off x="287349" y="1262018"/>
            <a:ext cx="5616575" cy="245432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Три рисунка, три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 bwMode="auto">
          <a:xfrm>
            <a:off x="287338" y="1262018"/>
            <a:ext cx="2700000" cy="2376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ru-RU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  <a:p>
            <a:pPr lvl="0">
              <a:defRPr/>
            </a:pPr>
            <a:endParaRPr lang="en-US"/>
          </a:p>
          <a:p>
            <a:pPr lvl="0">
              <a:defRPr/>
            </a:pPr>
            <a:endParaRPr lang="ru-RU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2" hasCustomPrompt="1"/>
          </p:nvPr>
        </p:nvSpPr>
        <p:spPr bwMode="auto">
          <a:xfrm>
            <a:off x="3221038" y="3933824"/>
            <a:ext cx="2700000" cy="2376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ru-RU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  <a:p>
            <a:pPr lvl="0">
              <a:defRPr/>
            </a:pPr>
            <a:endParaRPr lang="en-US"/>
          </a:p>
          <a:p>
            <a:pPr lvl="0">
              <a:defRPr/>
            </a:pPr>
            <a:endParaRPr lang="ru-RU"/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3" hasCustomPrompt="1"/>
          </p:nvPr>
        </p:nvSpPr>
        <p:spPr bwMode="auto">
          <a:xfrm>
            <a:off x="6156325" y="1262018"/>
            <a:ext cx="2700000" cy="2376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ru-RU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  <a:p>
            <a:pPr lvl="0">
              <a:defRPr/>
            </a:pPr>
            <a:endParaRPr lang="en-US"/>
          </a:p>
          <a:p>
            <a:pPr lvl="0">
              <a:defRPr/>
            </a:pPr>
            <a:endParaRPr lang="ru-RU"/>
          </a:p>
        </p:txBody>
      </p:sp>
      <p:sp>
        <p:nvSpPr>
          <p:cNvPr id="10" name="Rectangle 9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12" name="Объект 4"/>
          <p:cNvSpPr>
            <a:spLocks noGrp="1"/>
          </p:cNvSpPr>
          <p:nvPr>
            <p:ph sz="quarter" idx="20"/>
          </p:nvPr>
        </p:nvSpPr>
        <p:spPr bwMode="auto">
          <a:xfrm>
            <a:off x="3222000" y="1262018"/>
            <a:ext cx="2700000" cy="237600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6" name="Объект 4"/>
          <p:cNvSpPr>
            <a:spLocks noGrp="1"/>
          </p:cNvSpPr>
          <p:nvPr>
            <p:ph sz="quarter" idx="21"/>
          </p:nvPr>
        </p:nvSpPr>
        <p:spPr bwMode="auto">
          <a:xfrm>
            <a:off x="287338" y="3933824"/>
            <a:ext cx="2700000" cy="237600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7" name="Объект 4"/>
          <p:cNvSpPr>
            <a:spLocks noGrp="1"/>
          </p:cNvSpPr>
          <p:nvPr>
            <p:ph sz="quarter" idx="22"/>
          </p:nvPr>
        </p:nvSpPr>
        <p:spPr bwMode="auto">
          <a:xfrm>
            <a:off x="6156325" y="3933824"/>
            <a:ext cx="2700000" cy="237600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Три объекта и три блока с текстом справ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5" name="Объект 4"/>
          <p:cNvSpPr>
            <a:spLocks noGrp="1"/>
          </p:cNvSpPr>
          <p:nvPr>
            <p:ph sz="quarter" idx="11" hasCustomPrompt="1"/>
          </p:nvPr>
        </p:nvSpPr>
        <p:spPr bwMode="auto">
          <a:xfrm>
            <a:off x="287338" y="1268413"/>
            <a:ext cx="1980000" cy="1512887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/>
              <a:defRPr lang="ru-RU"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 bwMode="auto">
          <a:xfrm>
            <a:off x="287338" y="3032919"/>
            <a:ext cx="1980000" cy="1512887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/>
              <a:defRPr lang="ru-RU"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9" name="Объект 8"/>
          <p:cNvSpPr>
            <a:spLocks noGrp="1"/>
          </p:cNvSpPr>
          <p:nvPr>
            <p:ph sz="quarter" idx="13" hasCustomPrompt="1"/>
          </p:nvPr>
        </p:nvSpPr>
        <p:spPr bwMode="auto">
          <a:xfrm>
            <a:off x="287338" y="4797447"/>
            <a:ext cx="1980000" cy="1512887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/>
              <a:defRPr lang="ru-RU"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10" name="Rectangle 9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13" name="Объект 4"/>
          <p:cNvSpPr>
            <a:spLocks noGrp="1"/>
          </p:cNvSpPr>
          <p:nvPr>
            <p:ph sz="quarter" idx="19"/>
          </p:nvPr>
        </p:nvSpPr>
        <p:spPr bwMode="auto">
          <a:xfrm>
            <a:off x="2484440" y="1262018"/>
            <a:ext cx="6372225" cy="1519282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4" name="Объект 4"/>
          <p:cNvSpPr>
            <a:spLocks noGrp="1"/>
          </p:cNvSpPr>
          <p:nvPr>
            <p:ph sz="quarter" idx="20"/>
          </p:nvPr>
        </p:nvSpPr>
        <p:spPr bwMode="auto">
          <a:xfrm>
            <a:off x="2484440" y="3055223"/>
            <a:ext cx="6372225" cy="1519282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6" name="Объект 4"/>
          <p:cNvSpPr>
            <a:spLocks noGrp="1"/>
          </p:cNvSpPr>
          <p:nvPr>
            <p:ph sz="quarter" idx="21"/>
          </p:nvPr>
        </p:nvSpPr>
        <p:spPr bwMode="auto">
          <a:xfrm>
            <a:off x="2484440" y="4825956"/>
            <a:ext cx="6372225" cy="1519282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Кейс про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2483769" y="3032956"/>
            <a:ext cx="6372895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14" name="Текст 8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287338" y="1241223"/>
            <a:ext cx="6372895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11" name="Объект 7"/>
          <p:cNvSpPr>
            <a:spLocks noGrp="1"/>
          </p:cNvSpPr>
          <p:nvPr>
            <p:ph sz="quarter" idx="21" hasCustomPrompt="1"/>
          </p:nvPr>
        </p:nvSpPr>
        <p:spPr bwMode="auto">
          <a:xfrm>
            <a:off x="2483769" y="3526913"/>
            <a:ext cx="6372895" cy="2808000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/>
              <a:defRPr lang="ru-RU"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16" name="Объект 5"/>
          <p:cNvSpPr>
            <a:spLocks noGrp="1"/>
          </p:cNvSpPr>
          <p:nvPr>
            <p:ph sz="quarter" idx="22" hasCustomPrompt="1"/>
          </p:nvPr>
        </p:nvSpPr>
        <p:spPr bwMode="auto">
          <a:xfrm>
            <a:off x="287343" y="1726555"/>
            <a:ext cx="6372894" cy="1044000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/>
              <a:defRPr lang="ru-RU"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cxnSp>
        <p:nvCxnSpPr>
          <p:cNvPr id="10" name="Прямая соединительная линия 9"/>
          <p:cNvCxnSpPr>
            <a:cxnSpLocks/>
          </p:cNvCxnSpPr>
          <p:nvPr/>
        </p:nvCxnSpPr>
        <p:spPr bwMode="auto">
          <a:xfrm>
            <a:off x="287343" y="1679949"/>
            <a:ext cx="637289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9"/>
          <p:cNvCxnSpPr>
            <a:cxnSpLocks/>
          </p:cNvCxnSpPr>
          <p:nvPr/>
        </p:nvCxnSpPr>
        <p:spPr bwMode="auto">
          <a:xfrm>
            <a:off x="2483775" y="3471682"/>
            <a:ext cx="637289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15" name="Объект 4"/>
          <p:cNvSpPr>
            <a:spLocks noGrp="1"/>
          </p:cNvSpPr>
          <p:nvPr>
            <p:ph sz="quarter" idx="20"/>
          </p:nvPr>
        </p:nvSpPr>
        <p:spPr bwMode="auto">
          <a:xfrm>
            <a:off x="287349" y="3068638"/>
            <a:ext cx="2016125" cy="327660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7" name="Объект 4"/>
          <p:cNvSpPr>
            <a:spLocks noGrp="1"/>
          </p:cNvSpPr>
          <p:nvPr>
            <p:ph sz="quarter" idx="23"/>
          </p:nvPr>
        </p:nvSpPr>
        <p:spPr bwMode="auto">
          <a:xfrm>
            <a:off x="6877061" y="1260022"/>
            <a:ext cx="1979613" cy="152127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Два подзаголовка и 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 bwMode="auto">
          <a:xfrm>
            <a:off x="287342" y="1241223"/>
            <a:ext cx="4140200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 bwMode="auto">
          <a:xfrm>
            <a:off x="287342" y="1726555"/>
            <a:ext cx="4140200" cy="4608000"/>
          </a:xfrm>
        </p:spPr>
        <p:txBody>
          <a:bodyPr/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4679366" y="1241223"/>
            <a:ext cx="4140200" cy="360000"/>
          </a:xfrm>
        </p:spPr>
        <p:txBody>
          <a:bodyPr anchor="b"/>
          <a:lstStyle>
            <a:lvl1pPr marL="0" marR="0" indent="0" algn="l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17" name="Объект 16"/>
          <p:cNvSpPr>
            <a:spLocks noGrp="1"/>
          </p:cNvSpPr>
          <p:nvPr>
            <p:ph sz="quarter" idx="14" hasCustomPrompt="1"/>
          </p:nvPr>
        </p:nvSpPr>
        <p:spPr bwMode="auto">
          <a:xfrm>
            <a:off x="4683126" y="1726555"/>
            <a:ext cx="4140200" cy="4608000"/>
          </a:xfrm>
        </p:spPr>
        <p:txBody>
          <a:bodyPr/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cxnSp>
        <p:nvCxnSpPr>
          <p:cNvPr id="6" name="Прямая соединительная линия 5"/>
          <p:cNvCxnSpPr>
            <a:cxnSpLocks/>
          </p:cNvCxnSpPr>
          <p:nvPr/>
        </p:nvCxnSpPr>
        <p:spPr bwMode="auto">
          <a:xfrm>
            <a:off x="287342" y="1679949"/>
            <a:ext cx="41402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cxnSpLocks/>
          </p:cNvCxnSpPr>
          <p:nvPr/>
        </p:nvCxnSpPr>
        <p:spPr bwMode="auto">
          <a:xfrm>
            <a:off x="4679366" y="1679949"/>
            <a:ext cx="41402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Объект слева и два объекта справ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12" name="Объект 3"/>
          <p:cNvSpPr>
            <a:spLocks noGrp="1"/>
          </p:cNvSpPr>
          <p:nvPr>
            <p:ph sz="quarter" idx="11"/>
          </p:nvPr>
        </p:nvSpPr>
        <p:spPr bwMode="auto">
          <a:xfrm>
            <a:off x="287345" y="1268415"/>
            <a:ext cx="4176711" cy="5076825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3" name="Объект 3"/>
          <p:cNvSpPr>
            <a:spLocks noGrp="1"/>
          </p:cNvSpPr>
          <p:nvPr>
            <p:ph sz="quarter" idx="13"/>
          </p:nvPr>
        </p:nvSpPr>
        <p:spPr bwMode="auto">
          <a:xfrm>
            <a:off x="4679957" y="1268413"/>
            <a:ext cx="4176711" cy="2447926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4" name="Объект 3"/>
          <p:cNvSpPr>
            <a:spLocks noGrp="1"/>
          </p:cNvSpPr>
          <p:nvPr>
            <p:ph sz="quarter" idx="14"/>
          </p:nvPr>
        </p:nvSpPr>
        <p:spPr bwMode="auto">
          <a:xfrm>
            <a:off x="4679957" y="3897310"/>
            <a:ext cx="4176711" cy="2447926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Рисунок и объект справ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 bwMode="auto">
          <a:xfrm>
            <a:off x="287338" y="1268413"/>
            <a:ext cx="5634037" cy="506095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ru-RU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  <a:p>
            <a:pPr lvl="0">
              <a:defRPr/>
            </a:pPr>
            <a:endParaRPr lang="en-US"/>
          </a:p>
          <a:p>
            <a:pPr lvl="0">
              <a:defRPr/>
            </a:pPr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 bwMode="auto">
          <a:xfrm>
            <a:off x="6156325" y="1726559"/>
            <a:ext cx="2700338" cy="4582765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6156325" y="1241223"/>
            <a:ext cx="2700338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cxnSp>
        <p:nvCxnSpPr>
          <p:cNvPr id="11" name="Прямая соединительная линия 10"/>
          <p:cNvCxnSpPr>
            <a:cxnSpLocks/>
          </p:cNvCxnSpPr>
          <p:nvPr/>
        </p:nvCxnSpPr>
        <p:spPr bwMode="auto">
          <a:xfrm>
            <a:off x="6156325" y="1679949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6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16" name="Текст 5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287348" y="3934473"/>
            <a:ext cx="2700336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cxnSp>
        <p:nvCxnSpPr>
          <p:cNvPr id="17" name="Прямая соединительная линия 16"/>
          <p:cNvCxnSpPr>
            <a:cxnSpLocks/>
          </p:cNvCxnSpPr>
          <p:nvPr/>
        </p:nvCxnSpPr>
        <p:spPr bwMode="auto">
          <a:xfrm>
            <a:off x="287348" y="4371456"/>
            <a:ext cx="270033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Текст 5"/>
          <p:cNvSpPr>
            <a:spLocks noGrp="1"/>
          </p:cNvSpPr>
          <p:nvPr>
            <p:ph type="body" sz="quarter" idx="21" hasCustomPrompt="1"/>
          </p:nvPr>
        </p:nvSpPr>
        <p:spPr bwMode="auto">
          <a:xfrm>
            <a:off x="3221049" y="3934473"/>
            <a:ext cx="2700336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cxnSp>
        <p:nvCxnSpPr>
          <p:cNvPr id="20" name="Прямая соединительная линия 19"/>
          <p:cNvCxnSpPr>
            <a:cxnSpLocks/>
          </p:cNvCxnSpPr>
          <p:nvPr/>
        </p:nvCxnSpPr>
        <p:spPr bwMode="auto">
          <a:xfrm>
            <a:off x="3221049" y="4371456"/>
            <a:ext cx="270033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Текст 5"/>
          <p:cNvSpPr>
            <a:spLocks noGrp="1"/>
          </p:cNvSpPr>
          <p:nvPr>
            <p:ph type="body" sz="quarter" idx="23" hasCustomPrompt="1"/>
          </p:nvPr>
        </p:nvSpPr>
        <p:spPr bwMode="auto">
          <a:xfrm>
            <a:off x="6156336" y="3934473"/>
            <a:ext cx="2700336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cxnSp>
        <p:nvCxnSpPr>
          <p:cNvPr id="23" name="Прямая соединительная линия 22"/>
          <p:cNvCxnSpPr>
            <a:cxnSpLocks/>
          </p:cNvCxnSpPr>
          <p:nvPr/>
        </p:nvCxnSpPr>
        <p:spPr bwMode="auto">
          <a:xfrm>
            <a:off x="6156336" y="4371456"/>
            <a:ext cx="270033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бъект 4"/>
          <p:cNvSpPr>
            <a:spLocks noGrp="1"/>
          </p:cNvSpPr>
          <p:nvPr>
            <p:ph sz="quarter" idx="24" hasCustomPrompt="1"/>
          </p:nvPr>
        </p:nvSpPr>
        <p:spPr bwMode="auto">
          <a:xfrm>
            <a:off x="287348" y="1726555"/>
            <a:ext cx="2700336" cy="1926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25" name="Текст 5"/>
          <p:cNvSpPr>
            <a:spLocks noGrp="1"/>
          </p:cNvSpPr>
          <p:nvPr>
            <p:ph type="body" sz="quarter" idx="25" hasCustomPrompt="1"/>
          </p:nvPr>
        </p:nvSpPr>
        <p:spPr bwMode="auto">
          <a:xfrm>
            <a:off x="287348" y="1241223"/>
            <a:ext cx="2700336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cxnSp>
        <p:nvCxnSpPr>
          <p:cNvPr id="26" name="Прямая соединительная линия 25"/>
          <p:cNvCxnSpPr>
            <a:cxnSpLocks/>
          </p:cNvCxnSpPr>
          <p:nvPr/>
        </p:nvCxnSpPr>
        <p:spPr bwMode="auto">
          <a:xfrm>
            <a:off x="287348" y="1679949"/>
            <a:ext cx="270033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Текст 5"/>
          <p:cNvSpPr>
            <a:spLocks noGrp="1"/>
          </p:cNvSpPr>
          <p:nvPr>
            <p:ph type="body" sz="quarter" idx="27" hasCustomPrompt="1"/>
          </p:nvPr>
        </p:nvSpPr>
        <p:spPr bwMode="auto">
          <a:xfrm>
            <a:off x="3221049" y="1241223"/>
            <a:ext cx="2700336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cxnSp>
        <p:nvCxnSpPr>
          <p:cNvPr id="29" name="Прямая соединительная линия 28"/>
          <p:cNvCxnSpPr>
            <a:cxnSpLocks/>
          </p:cNvCxnSpPr>
          <p:nvPr/>
        </p:nvCxnSpPr>
        <p:spPr bwMode="auto">
          <a:xfrm>
            <a:off x="3221049" y="1679949"/>
            <a:ext cx="270033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Текст 5"/>
          <p:cNvSpPr>
            <a:spLocks noGrp="1"/>
          </p:cNvSpPr>
          <p:nvPr>
            <p:ph type="body" sz="quarter" idx="29" hasCustomPrompt="1"/>
          </p:nvPr>
        </p:nvSpPr>
        <p:spPr bwMode="auto">
          <a:xfrm>
            <a:off x="6156336" y="1241223"/>
            <a:ext cx="2700336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cxnSp>
        <p:nvCxnSpPr>
          <p:cNvPr id="32" name="Прямая соединительная линия 31"/>
          <p:cNvCxnSpPr>
            <a:cxnSpLocks/>
          </p:cNvCxnSpPr>
          <p:nvPr/>
        </p:nvCxnSpPr>
        <p:spPr bwMode="auto">
          <a:xfrm>
            <a:off x="6156336" y="1679949"/>
            <a:ext cx="270033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бъект 32"/>
          <p:cNvSpPr>
            <a:spLocks noGrp="1"/>
          </p:cNvSpPr>
          <p:nvPr>
            <p:ph sz="quarter" idx="30" hasCustomPrompt="1"/>
          </p:nvPr>
        </p:nvSpPr>
        <p:spPr bwMode="auto">
          <a:xfrm>
            <a:off x="3221049" y="1726555"/>
            <a:ext cx="2700336" cy="1926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35" name="Объект 34"/>
          <p:cNvSpPr>
            <a:spLocks noGrp="1"/>
          </p:cNvSpPr>
          <p:nvPr>
            <p:ph sz="quarter" idx="31" hasCustomPrompt="1"/>
          </p:nvPr>
        </p:nvSpPr>
        <p:spPr bwMode="auto">
          <a:xfrm>
            <a:off x="6156325" y="1726555"/>
            <a:ext cx="2700338" cy="1926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37" name="Объект 36"/>
          <p:cNvSpPr>
            <a:spLocks noGrp="1"/>
          </p:cNvSpPr>
          <p:nvPr>
            <p:ph sz="quarter" idx="32" hasCustomPrompt="1"/>
          </p:nvPr>
        </p:nvSpPr>
        <p:spPr bwMode="auto">
          <a:xfrm>
            <a:off x="287349" y="4418062"/>
            <a:ext cx="2700336" cy="1927176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/>
              <a:defRPr lang="ru-RU"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39" name="Объект 38"/>
          <p:cNvSpPr>
            <a:spLocks noGrp="1"/>
          </p:cNvSpPr>
          <p:nvPr>
            <p:ph sz="quarter" idx="33" hasCustomPrompt="1"/>
          </p:nvPr>
        </p:nvSpPr>
        <p:spPr bwMode="auto">
          <a:xfrm>
            <a:off x="3221049" y="4418062"/>
            <a:ext cx="2700336" cy="1927176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/>
              <a:defRPr lang="ru-RU"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41" name="Объект 40"/>
          <p:cNvSpPr>
            <a:spLocks noGrp="1"/>
          </p:cNvSpPr>
          <p:nvPr>
            <p:ph sz="quarter" idx="34" hasCustomPrompt="1"/>
          </p:nvPr>
        </p:nvSpPr>
        <p:spPr bwMode="auto">
          <a:xfrm>
            <a:off x="6156325" y="4418062"/>
            <a:ext cx="2700338" cy="1927176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/>
              <a:defRPr lang="ru-RU"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27" name="Rectangle 26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2 текста и 2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9" name="Объект 8"/>
          <p:cNvSpPr>
            <a:spLocks noGrp="1"/>
          </p:cNvSpPr>
          <p:nvPr>
            <p:ph sz="quarter" idx="13" hasCustomPrompt="1"/>
          </p:nvPr>
        </p:nvSpPr>
        <p:spPr bwMode="auto">
          <a:xfrm>
            <a:off x="3239863" y="1726577"/>
            <a:ext cx="2700336" cy="2916213"/>
          </a:xfrm>
        </p:spPr>
        <p:txBody>
          <a:bodyPr/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11" name="Объект 10"/>
          <p:cNvSpPr>
            <a:spLocks noGrp="1"/>
          </p:cNvSpPr>
          <p:nvPr>
            <p:ph sz="quarter" idx="14" hasCustomPrompt="1"/>
          </p:nvPr>
        </p:nvSpPr>
        <p:spPr bwMode="auto">
          <a:xfrm>
            <a:off x="6156325" y="1726577"/>
            <a:ext cx="2700338" cy="2916213"/>
          </a:xfrm>
        </p:spPr>
        <p:txBody>
          <a:bodyPr/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3239863" y="1241223"/>
            <a:ext cx="2700336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cxnSp>
        <p:nvCxnSpPr>
          <p:cNvPr id="13" name="Прямая соединительная линия 12"/>
          <p:cNvCxnSpPr>
            <a:cxnSpLocks/>
          </p:cNvCxnSpPr>
          <p:nvPr/>
        </p:nvCxnSpPr>
        <p:spPr bwMode="auto">
          <a:xfrm>
            <a:off x="3239863" y="1679949"/>
            <a:ext cx="270033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cxnSpLocks/>
          </p:cNvCxnSpPr>
          <p:nvPr/>
        </p:nvCxnSpPr>
        <p:spPr bwMode="auto">
          <a:xfrm>
            <a:off x="6156325" y="1679949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Текст 4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6156663" y="1241223"/>
            <a:ext cx="2700000" cy="360000"/>
          </a:xfrm>
        </p:spPr>
        <p:txBody>
          <a:bodyPr vert="horz" lIns="0" tIns="0" rIns="0" bIns="0" rtlCol="0" anchor="b">
            <a:noAutofit/>
          </a:bodyPr>
          <a:lstStyle>
            <a:lvl1pPr>
              <a:lnSpc>
                <a:spcPct val="90000"/>
              </a:lnSpc>
              <a:spcBef>
                <a:spcPts val="100"/>
              </a:spcBef>
              <a:defRPr lang="ru-RU"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12" name="Rectangle 11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16" name="Объект 4"/>
          <p:cNvSpPr>
            <a:spLocks noGrp="1"/>
          </p:cNvSpPr>
          <p:nvPr>
            <p:ph sz="quarter" idx="20"/>
          </p:nvPr>
        </p:nvSpPr>
        <p:spPr bwMode="auto">
          <a:xfrm>
            <a:off x="287341" y="1268415"/>
            <a:ext cx="2736850" cy="5076825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8" name="Объект 4"/>
          <p:cNvSpPr>
            <a:spLocks noGrp="1"/>
          </p:cNvSpPr>
          <p:nvPr>
            <p:ph sz="quarter" idx="21"/>
          </p:nvPr>
        </p:nvSpPr>
        <p:spPr bwMode="auto">
          <a:xfrm>
            <a:off x="3239862" y="4797425"/>
            <a:ext cx="5616811" cy="1547812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2 объекта, текст сверху и снизу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 bwMode="auto">
          <a:xfrm>
            <a:off x="287349" y="1268412"/>
            <a:ext cx="8569325" cy="684000"/>
          </a:xfrm>
        </p:spPr>
        <p:txBody>
          <a:bodyPr/>
          <a:lstStyle>
            <a:lvl1pPr>
              <a:defRPr b="0"/>
            </a:lvl1pPr>
          </a:lstStyle>
          <a:p>
            <a:pPr lvl="0">
              <a:defRPr/>
            </a:pPr>
            <a:r>
              <a:rPr lang="ru-RU"/>
              <a:t>Введите текст</a:t>
            </a:r>
            <a:endParaRPr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287348" y="5645363"/>
            <a:ext cx="8569325" cy="684000"/>
          </a:xfrm>
        </p:spPr>
        <p:txBody>
          <a:bodyPr/>
          <a:lstStyle>
            <a:lvl1pPr>
              <a:defRPr b="0"/>
            </a:lvl1pPr>
          </a:lstStyle>
          <a:p>
            <a:pPr lvl="0">
              <a:defRPr/>
            </a:pPr>
            <a:r>
              <a:rPr lang="ru-RU"/>
              <a:t>Введите текст</a:t>
            </a:r>
            <a:endParaRPr/>
          </a:p>
        </p:txBody>
      </p:sp>
      <p:sp>
        <p:nvSpPr>
          <p:cNvPr id="8" name="Rectangle 7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10" name="Объект 4"/>
          <p:cNvSpPr>
            <a:spLocks noGrp="1"/>
          </p:cNvSpPr>
          <p:nvPr>
            <p:ph sz="quarter" idx="20"/>
          </p:nvPr>
        </p:nvSpPr>
        <p:spPr bwMode="auto">
          <a:xfrm>
            <a:off x="287345" y="2204865"/>
            <a:ext cx="4176711" cy="324036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2" name="Объект 4"/>
          <p:cNvSpPr>
            <a:spLocks noGrp="1"/>
          </p:cNvSpPr>
          <p:nvPr>
            <p:ph sz="quarter" idx="21"/>
          </p:nvPr>
        </p:nvSpPr>
        <p:spPr bwMode="auto">
          <a:xfrm>
            <a:off x="4673600" y="2204865"/>
            <a:ext cx="4176711" cy="324036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1 объект, текст сверху и снизу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 bwMode="auto">
          <a:xfrm>
            <a:off x="287349" y="1268413"/>
            <a:ext cx="8569325" cy="684000"/>
          </a:xfrm>
        </p:spPr>
        <p:txBody>
          <a:bodyPr>
            <a:noAutofit/>
          </a:bodyPr>
          <a:lstStyle>
            <a:lvl1pPr>
              <a:defRPr b="0"/>
            </a:lvl1pPr>
          </a:lstStyle>
          <a:p>
            <a:pPr lvl="0">
              <a:defRPr/>
            </a:pPr>
            <a:r>
              <a:rPr lang="ru-RU"/>
              <a:t>Введите текст</a:t>
            </a:r>
            <a:endParaRPr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287349" y="5645363"/>
            <a:ext cx="8569325" cy="684000"/>
          </a:xfrm>
        </p:spPr>
        <p:txBody>
          <a:bodyPr>
            <a:noAutofit/>
          </a:bodyPr>
          <a:lstStyle>
            <a:lvl1pPr>
              <a:defRPr b="0"/>
            </a:lvl1pPr>
          </a:lstStyle>
          <a:p>
            <a:pPr lvl="0">
              <a:defRPr/>
            </a:pPr>
            <a:r>
              <a:rPr lang="ru-RU"/>
              <a:t>Введите текст</a:t>
            </a:r>
            <a:endParaRPr/>
          </a:p>
        </p:txBody>
      </p:sp>
      <p:sp>
        <p:nvSpPr>
          <p:cNvPr id="8" name="Rectangle 7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9" name="Объект 4"/>
          <p:cNvSpPr>
            <a:spLocks noGrp="1"/>
          </p:cNvSpPr>
          <p:nvPr>
            <p:ph sz="quarter" idx="20"/>
          </p:nvPr>
        </p:nvSpPr>
        <p:spPr bwMode="auto">
          <a:xfrm>
            <a:off x="287349" y="2204865"/>
            <a:ext cx="8569325" cy="324036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2 текста и объект справ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11" name="Объект 10"/>
          <p:cNvSpPr>
            <a:spLocks noGrp="1"/>
          </p:cNvSpPr>
          <p:nvPr>
            <p:ph sz="quarter" idx="13" hasCustomPrompt="1"/>
          </p:nvPr>
        </p:nvSpPr>
        <p:spPr bwMode="auto">
          <a:xfrm>
            <a:off x="6156325" y="1726556"/>
            <a:ext cx="2700338" cy="4592551"/>
          </a:xfrm>
        </p:spPr>
        <p:txBody>
          <a:bodyPr/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156325" y="1241223"/>
            <a:ext cx="2700338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>
              <a:defRPr/>
            </a:pPr>
            <a:r>
              <a:rPr lang="ru-RU"/>
              <a:t>Введите заголовок</a:t>
            </a:r>
            <a:endParaRPr/>
          </a:p>
        </p:txBody>
      </p:sp>
      <p:cxnSp>
        <p:nvCxnSpPr>
          <p:cNvPr id="10" name="Прямая соединительная линия 9"/>
          <p:cNvCxnSpPr>
            <a:cxnSpLocks/>
          </p:cNvCxnSpPr>
          <p:nvPr/>
        </p:nvCxnSpPr>
        <p:spPr bwMode="auto">
          <a:xfrm>
            <a:off x="6156325" y="1679949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14" name="Объект 4"/>
          <p:cNvSpPr>
            <a:spLocks noGrp="1"/>
          </p:cNvSpPr>
          <p:nvPr>
            <p:ph sz="quarter" idx="20"/>
          </p:nvPr>
        </p:nvSpPr>
        <p:spPr bwMode="auto">
          <a:xfrm>
            <a:off x="287341" y="1268415"/>
            <a:ext cx="2736850" cy="5076825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5" name="Объект 4"/>
          <p:cNvSpPr>
            <a:spLocks noGrp="1"/>
          </p:cNvSpPr>
          <p:nvPr>
            <p:ph sz="quarter" idx="21"/>
          </p:nvPr>
        </p:nvSpPr>
        <p:spPr bwMode="auto">
          <a:xfrm>
            <a:off x="3203581" y="1268415"/>
            <a:ext cx="2736850" cy="5076825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Текст и 6 рисунков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2" hasCustomPrompt="1"/>
          </p:nvPr>
        </p:nvSpPr>
        <p:spPr bwMode="auto">
          <a:xfrm>
            <a:off x="287349" y="3033713"/>
            <a:ext cx="2700336" cy="15113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ru-RU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  <a:p>
            <a:pPr lvl="0">
              <a:defRPr/>
            </a:pPr>
            <a:endParaRPr lang="en-US"/>
          </a:p>
          <a:p>
            <a:pPr lvl="0">
              <a:defRPr/>
            </a:pPr>
            <a:endParaRPr lang="ru-RU"/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3" hasCustomPrompt="1"/>
          </p:nvPr>
        </p:nvSpPr>
        <p:spPr bwMode="auto">
          <a:xfrm>
            <a:off x="3221049" y="3033713"/>
            <a:ext cx="2700336" cy="15113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ru-RU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  <a:p>
            <a:pPr lvl="0">
              <a:defRPr/>
            </a:pPr>
            <a:endParaRPr lang="en-US"/>
          </a:p>
          <a:p>
            <a:pPr lvl="0">
              <a:defRPr/>
            </a:pPr>
            <a:endParaRPr lang="ru-RU"/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4" hasCustomPrompt="1"/>
          </p:nvPr>
        </p:nvSpPr>
        <p:spPr bwMode="auto">
          <a:xfrm>
            <a:off x="6156325" y="3033713"/>
            <a:ext cx="2700338" cy="15113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ru-RU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  <a:p>
            <a:pPr lvl="0">
              <a:defRPr/>
            </a:pPr>
            <a:endParaRPr lang="en-US"/>
          </a:p>
          <a:p>
            <a:pPr lvl="0">
              <a:defRPr/>
            </a:pPr>
            <a:endParaRPr lang="ru-RU"/>
          </a:p>
        </p:txBody>
      </p:sp>
      <p:sp>
        <p:nvSpPr>
          <p:cNvPr id="13" name="Рисунок 12"/>
          <p:cNvSpPr>
            <a:spLocks noGrp="1"/>
          </p:cNvSpPr>
          <p:nvPr>
            <p:ph type="pic" sz="quarter" idx="15" hasCustomPrompt="1"/>
          </p:nvPr>
        </p:nvSpPr>
        <p:spPr bwMode="auto">
          <a:xfrm>
            <a:off x="287349" y="4797425"/>
            <a:ext cx="2700336" cy="1531937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ru-RU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  <a:p>
            <a:pPr lvl="0">
              <a:defRPr/>
            </a:pPr>
            <a:endParaRPr lang="en-US"/>
          </a:p>
          <a:p>
            <a:pPr lvl="0">
              <a:defRPr/>
            </a:pPr>
            <a:endParaRPr lang="ru-RU"/>
          </a:p>
        </p:txBody>
      </p:sp>
      <p:sp>
        <p:nvSpPr>
          <p:cNvPr id="15" name="Рисунок 14"/>
          <p:cNvSpPr>
            <a:spLocks noGrp="1"/>
          </p:cNvSpPr>
          <p:nvPr>
            <p:ph type="pic" sz="quarter" idx="16" hasCustomPrompt="1"/>
          </p:nvPr>
        </p:nvSpPr>
        <p:spPr bwMode="auto">
          <a:xfrm>
            <a:off x="3221049" y="4797425"/>
            <a:ext cx="2700336" cy="1531937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ru-RU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  <a:p>
            <a:pPr lvl="0">
              <a:defRPr/>
            </a:pPr>
            <a:endParaRPr lang="en-US"/>
          </a:p>
          <a:p>
            <a:pPr lvl="0">
              <a:defRPr/>
            </a:pPr>
            <a:endParaRPr lang="ru-RU"/>
          </a:p>
        </p:txBody>
      </p:sp>
      <p:sp>
        <p:nvSpPr>
          <p:cNvPr id="17" name="Рисунок 16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6156325" y="4797425"/>
            <a:ext cx="2700338" cy="1531937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ru-RU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  <a:p>
            <a:pPr lvl="0">
              <a:defRPr/>
            </a:pPr>
            <a:endParaRPr lang="en-US"/>
          </a:p>
          <a:p>
            <a:pPr lvl="0">
              <a:defRPr/>
            </a:pPr>
            <a:endParaRPr lang="ru-RU"/>
          </a:p>
        </p:txBody>
      </p:sp>
      <p:sp>
        <p:nvSpPr>
          <p:cNvPr id="14" name="Rectangle 13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16" name="Объект 4"/>
          <p:cNvSpPr>
            <a:spLocks noGrp="1"/>
          </p:cNvSpPr>
          <p:nvPr>
            <p:ph sz="quarter" idx="20"/>
          </p:nvPr>
        </p:nvSpPr>
        <p:spPr bwMode="auto">
          <a:xfrm>
            <a:off x="287349" y="1268413"/>
            <a:ext cx="8569325" cy="1512887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Рисунок и подпись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 bwMode="auto"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 vert="horz" lIns="72000" tIns="72000" rIns="72000" bIns="72000" rtlCol="0">
            <a:no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 lang="ru-RU" b="0"/>
            </a:lvl1pPr>
          </a:lstStyle>
          <a:p>
            <a:pPr marL="0" marR="0" lvl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/>
              <a:buNone/>
              <a:defRPr/>
            </a:pPr>
            <a:r>
              <a:rPr lang="ru-RU"/>
              <a:t>Вставьте рисунок</a:t>
            </a:r>
            <a:endParaRPr/>
          </a:p>
          <a:p>
            <a:pPr lvl="0">
              <a:defRPr/>
            </a:pPr>
            <a:endParaRPr lang="en-US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466918" y="4797446"/>
            <a:ext cx="3960627" cy="1351645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 lIns="72000" tIns="72000" rIns="72000" bIns="72000">
            <a:noAutofit/>
          </a:bodyPr>
          <a:lstStyle>
            <a:lvl1pPr>
              <a:defRPr b="0"/>
            </a:lvl1pPr>
          </a:lstStyle>
          <a:p>
            <a:pPr lvl="0">
              <a:defRPr/>
            </a:pPr>
            <a:r>
              <a:rPr lang="ru-RU"/>
              <a:t>Введите текст</a:t>
            </a:r>
            <a:endParaRPr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объект и подпись снизу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Введите заголовок</a:t>
            </a:r>
            <a:endParaRPr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287349" y="5645363"/>
            <a:ext cx="8569325" cy="684000"/>
          </a:xfrm>
        </p:spPr>
        <p:txBody>
          <a:bodyPr/>
          <a:lstStyle>
            <a:lvl1pPr>
              <a:spcBef>
                <a:spcPts val="0"/>
              </a:spcBef>
              <a:buFont typeface="Wingdings"/>
              <a:defRPr b="0"/>
            </a:lvl1pPr>
          </a:lstStyle>
          <a:p>
            <a:pPr lvl="0">
              <a:defRPr/>
            </a:pPr>
            <a:r>
              <a:rPr lang="ru-RU"/>
              <a:t>Введите текст</a:t>
            </a:r>
            <a:endParaRPr/>
          </a:p>
        </p:txBody>
      </p:sp>
      <p:sp>
        <p:nvSpPr>
          <p:cNvPr id="8" name="Rectangle 7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9" name="Объект 4"/>
          <p:cNvSpPr>
            <a:spLocks noGrp="1"/>
          </p:cNvSpPr>
          <p:nvPr>
            <p:ph sz="quarter" idx="20"/>
          </p:nvPr>
        </p:nvSpPr>
        <p:spPr bwMode="auto">
          <a:xfrm>
            <a:off x="287349" y="1268413"/>
            <a:ext cx="8569325" cy="4176812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Объект и три маленьких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Введите заголовок</a:t>
            </a:r>
            <a:endParaRPr lang="en-US"/>
          </a:p>
        </p:txBody>
      </p:sp>
      <p:sp>
        <p:nvSpPr>
          <p:cNvPr id="7" name="Объект 6"/>
          <p:cNvSpPr>
            <a:spLocks noGrp="1"/>
          </p:cNvSpPr>
          <p:nvPr>
            <p:ph sz="quarter" idx="16" hasCustomPrompt="1"/>
          </p:nvPr>
        </p:nvSpPr>
        <p:spPr bwMode="auto">
          <a:xfrm>
            <a:off x="296056" y="3933824"/>
            <a:ext cx="2663825" cy="2395538"/>
          </a:xfrm>
        </p:spPr>
        <p:txBody>
          <a:bodyPr/>
          <a:lstStyle>
            <a:lvl1pPr>
              <a:spcBef>
                <a:spcPts val="0"/>
              </a:spcBef>
              <a:buFont typeface="Wingdings"/>
              <a:defRPr b="0"/>
            </a:lvl1pPr>
            <a:lvl2pPr>
              <a:defRPr b="0"/>
            </a:lvl2pPr>
            <a:lvl3pPr>
              <a:defRPr b="0"/>
            </a:lvl3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3" name="Объект 12"/>
          <p:cNvSpPr>
            <a:spLocks noGrp="1"/>
          </p:cNvSpPr>
          <p:nvPr>
            <p:ph sz="quarter" idx="17" hasCustomPrompt="1"/>
          </p:nvPr>
        </p:nvSpPr>
        <p:spPr bwMode="auto">
          <a:xfrm>
            <a:off x="3240088" y="3933824"/>
            <a:ext cx="2663825" cy="2395538"/>
          </a:xfrm>
        </p:spPr>
        <p:txBody>
          <a:bodyPr/>
          <a:lstStyle>
            <a:lvl1pPr>
              <a:spcBef>
                <a:spcPts val="0"/>
              </a:spcBef>
              <a:buFont typeface="Wingdings"/>
              <a:defRPr b="0"/>
            </a:lvl1pPr>
            <a:lvl2pPr>
              <a:defRPr b="0"/>
            </a:lvl2pPr>
            <a:lvl3pPr>
              <a:defRPr b="0"/>
            </a:lvl3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15" name="Объект 14"/>
          <p:cNvSpPr>
            <a:spLocks noGrp="1"/>
          </p:cNvSpPr>
          <p:nvPr>
            <p:ph sz="quarter" idx="18" hasCustomPrompt="1"/>
          </p:nvPr>
        </p:nvSpPr>
        <p:spPr bwMode="auto">
          <a:xfrm>
            <a:off x="6183656" y="3933824"/>
            <a:ext cx="2664000" cy="2395538"/>
          </a:xfrm>
        </p:spPr>
        <p:txBody>
          <a:bodyPr/>
          <a:lstStyle>
            <a:lvl1pPr>
              <a:spcBef>
                <a:spcPts val="0"/>
              </a:spcBef>
              <a:buFont typeface="Wingdings"/>
              <a:defRPr b="0"/>
            </a:lvl1pPr>
            <a:lvl2pPr>
              <a:defRPr b="0"/>
            </a:lvl2pPr>
            <a:lvl3pPr>
              <a:defRPr b="0"/>
            </a:lvl3pPr>
          </a:lstStyle>
          <a:p>
            <a:pPr lvl="0">
              <a:spcBef>
                <a:spcPts val="0"/>
              </a:spcBef>
              <a:buFont typeface="Wingdings"/>
              <a:defRPr/>
            </a:pPr>
            <a:r>
              <a:rPr lang="ru-RU"/>
              <a:t>Введите текст или вставьте объект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  <p:sp>
        <p:nvSpPr>
          <p:cNvPr id="8" name="Rectangle 7"/>
          <p:cNvSpPr/>
          <p:nvPr/>
        </p:nvSpPr>
        <p:spPr bwMode="auto"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>
                <a:solidFill>
                  <a:srgbClr val="3C3C3C"/>
                </a:solidFill>
              </a:rPr>
              <a:t>Tab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для смены</a:t>
            </a:r>
            <a:endParaRPr/>
          </a:p>
          <a:p>
            <a:pPr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стилей текста.</a:t>
            </a:r>
            <a:endParaRPr/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>
                <a:solidFill>
                  <a:srgbClr val="3C3C3C"/>
                </a:solidFill>
              </a:rPr>
              <a:t>Для возврата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на предыдущий</a:t>
            </a:r>
            <a:br>
              <a:rPr lang="ru-RU" sz="1200">
                <a:solidFill>
                  <a:srgbClr val="3C3C3C"/>
                </a:solidFill>
              </a:rPr>
            </a:br>
            <a:r>
              <a:rPr lang="ru-RU" sz="120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>
                <a:solidFill>
                  <a:srgbClr val="3C3C3C"/>
                </a:solidFill>
              </a:rPr>
              <a:t>Shift+Tab.</a:t>
            </a:r>
            <a:endParaRPr lang="ru-RU" sz="120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/>
              <a:buNone/>
              <a:defRPr/>
            </a:pPr>
            <a:r>
              <a:rPr lang="ru-RU" sz="1200" b="1">
                <a:solidFill>
                  <a:srgbClr val="3C3C3C"/>
                </a:solidFill>
              </a:rPr>
              <a:t>Первый уровень</a:t>
            </a:r>
            <a:endParaRPr/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Второй уровень</a:t>
            </a:r>
            <a:endParaRPr/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/>
              <a:buChar char="§"/>
              <a:defRPr/>
            </a:pPr>
            <a:r>
              <a:rPr lang="ru-RU" sz="1200">
                <a:solidFill>
                  <a:srgbClr val="3C3C3C"/>
                </a:solidFill>
              </a:rPr>
              <a:t>Третий уровень</a:t>
            </a:r>
            <a:endParaRPr/>
          </a:p>
        </p:txBody>
      </p:sp>
      <p:sp>
        <p:nvSpPr>
          <p:cNvPr id="9" name="Объект 4"/>
          <p:cNvSpPr>
            <a:spLocks noGrp="1"/>
          </p:cNvSpPr>
          <p:nvPr>
            <p:ph sz="quarter" idx="20"/>
          </p:nvPr>
        </p:nvSpPr>
        <p:spPr bwMode="auto">
          <a:xfrm>
            <a:off x="287349" y="1268435"/>
            <a:ext cx="8569325" cy="2447925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29.xml"/><Relationship Id="rId30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31.xml"/><Relationship Id="rId32" Type="http://schemas.openxmlformats.org/officeDocument/2006/relationships/slideLayout" Target="../slideLayouts/slideLayout32.xml"/><Relationship Id="rId33" Type="http://schemas.openxmlformats.org/officeDocument/2006/relationships/slideLayout" Target="../slideLayouts/slideLayout33.xml"/><Relationship Id="rId34" Type="http://schemas.openxmlformats.org/officeDocument/2006/relationships/slideLayout" Target="../slideLayouts/slideLayout34.xml"/><Relationship Id="rId35" Type="http://schemas.openxmlformats.org/officeDocument/2006/relationships/slideLayout" Target="../slideLayouts/slideLayout35.xml"/><Relationship Id="rId36" Type="http://schemas.openxmlformats.org/officeDocument/2006/relationships/slideLayout" Target="../slideLayouts/slideLayout36.xml"/><Relationship Id="rId37" Type="http://schemas.openxmlformats.org/officeDocument/2006/relationships/slideLayout" Target="../slideLayouts/slideLayout37.xml"/><Relationship Id="rId38" Type="http://schemas.openxmlformats.org/officeDocument/2006/relationships/slideLayout" Target="../slideLayouts/slideLayout38.xml"/><Relationship Id="rId39" Type="http://schemas.openxmlformats.org/officeDocument/2006/relationships/slideLayout" Target="../slideLayouts/slideLayout39.xml"/><Relationship Id="rId40" Type="http://schemas.openxmlformats.org/officeDocument/2006/relationships/slideLayout" Target="../slideLayouts/slideLayout40.xml"/><Relationship Id="rId41" Type="http://schemas.openxmlformats.org/officeDocument/2006/relationships/slideLayout" Target="../slideLayouts/slideLayout41.xml"/><Relationship Id="rId42" Type="http://schemas.openxmlformats.org/officeDocument/2006/relationships/slideLayout" Target="../slideLayouts/slideLayout42.xml"/><Relationship Id="rId43" Type="http://schemas.openxmlformats.org/officeDocument/2006/relationships/slideLayout" Target="../slideLayouts/slideLayout43.xml"/><Relationship Id="rId44" Type="http://schemas.openxmlformats.org/officeDocument/2006/relationships/slideLayout" Target="../slideLayouts/slideLayout44.xml"/><Relationship Id="rId45" Type="http://schemas.openxmlformats.org/officeDocument/2006/relationships/slideLayout" Target="../slideLayouts/slideLayout45.xml"/><Relationship Id="rId46" Type="http://schemas.openxmlformats.org/officeDocument/2006/relationships/slideLayout" Target="../slideLayouts/slideLayout46.xml"/><Relationship Id="rId47" Type="http://schemas.openxmlformats.org/officeDocument/2006/relationships/slideLayout" Target="../slideLayouts/slideLayout47.xml"/><Relationship Id="rId48" Type="http://schemas.openxmlformats.org/officeDocument/2006/relationships/slideLayout" Target="../slideLayouts/slideLayout48.xml"/><Relationship Id="rId49" Type="http://schemas.openxmlformats.org/officeDocument/2006/relationships/slideLayout" Target="../slideLayouts/slideLayout49.xml"/><Relationship Id="rId50" Type="http://schemas.openxmlformats.org/officeDocument/2006/relationships/slideLayout" Target="../slideLayouts/slideLayout50.xml"/><Relationship Id="rId51" Type="http://schemas.openxmlformats.org/officeDocument/2006/relationships/slideLayout" Target="../slideLayouts/slideLayout51.xml"/><Relationship Id="rId52" Type="http://schemas.openxmlformats.org/officeDocument/2006/relationships/slideLayout" Target="../slideLayouts/slideLayout52.xml"/><Relationship Id="rId53" Type="http://schemas.openxmlformats.org/officeDocument/2006/relationships/slideLayout" Target="../slideLayouts/slideLayout53.xml"/><Relationship Id="rId54" Type="http://schemas.openxmlformats.org/officeDocument/2006/relationships/theme" Target="../theme/theme1.xml"/><Relationship Id="rId55" Type="http://schemas.openxmlformats.org/officeDocument/2006/relationships/image" Target="../media/image1.emf"/><Relationship Id="rId56" Type="http://schemas.openxmlformats.org/officeDocument/2006/relationships/oleObject" Target="../embeddings/oleObject1.bin"/></Relationships>
</file>

<file path=ppt/slideMasters/_rels/slideMaster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4.xml"/><Relationship Id="rId2" Type="http://schemas.openxmlformats.org/officeDocument/2006/relationships/slideLayout" Target="../slideLayouts/slideLayout55.xml"/><Relationship Id="rId3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8.xml"/><Relationship Id="rId6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0.xml"/><Relationship Id="rId8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5.xml"/><Relationship Id="rId13" Type="http://schemas.openxmlformats.org/officeDocument/2006/relationships/slideLayout" Target="../slideLayouts/slideLayout66.xml"/><Relationship Id="rId14" Type="http://schemas.openxmlformats.org/officeDocument/2006/relationships/slideLayout" Target="../slideLayouts/slideLayout67.xml"/><Relationship Id="rId15" Type="http://schemas.openxmlformats.org/officeDocument/2006/relationships/slideLayout" Target="../slideLayouts/slideLayout68.xml"/><Relationship Id="rId16" Type="http://schemas.openxmlformats.org/officeDocument/2006/relationships/slideLayout" Target="../slideLayouts/slideLayout69.xml"/><Relationship Id="rId17" Type="http://schemas.openxmlformats.org/officeDocument/2006/relationships/slideLayout" Target="../slideLayouts/slideLayout70.xml"/><Relationship Id="rId18" Type="http://schemas.openxmlformats.org/officeDocument/2006/relationships/slideLayout" Target="../slideLayouts/slideLayout71.xml"/><Relationship Id="rId19" Type="http://schemas.openxmlformats.org/officeDocument/2006/relationships/slideLayout" Target="../slideLayouts/slideLayout72.xml"/><Relationship Id="rId20" Type="http://schemas.openxmlformats.org/officeDocument/2006/relationships/slideLayout" Target="../slideLayouts/slideLayout73.xml"/><Relationship Id="rId21" Type="http://schemas.openxmlformats.org/officeDocument/2006/relationships/slideLayout" Target="../slideLayouts/slideLayout74.xml"/><Relationship Id="rId22" Type="http://schemas.openxmlformats.org/officeDocument/2006/relationships/slideLayout" Target="../slideLayouts/slideLayout75.xml"/><Relationship Id="rId23" Type="http://schemas.openxmlformats.org/officeDocument/2006/relationships/slideLayout" Target="../slideLayouts/slideLayout76.xml"/><Relationship Id="rId24" Type="http://schemas.openxmlformats.org/officeDocument/2006/relationships/slideLayout" Target="../slideLayouts/slideLayout77.xml"/><Relationship Id="rId25" Type="http://schemas.openxmlformats.org/officeDocument/2006/relationships/slideLayout" Target="../slideLayouts/slideLayout78.xml"/><Relationship Id="rId26" Type="http://schemas.openxmlformats.org/officeDocument/2006/relationships/slideLayout" Target="../slideLayouts/slideLayout79.xml"/><Relationship Id="rId27" Type="http://schemas.openxmlformats.org/officeDocument/2006/relationships/slideLayout" Target="../slideLayouts/slideLayout80.xml"/><Relationship Id="rId28" Type="http://schemas.openxmlformats.org/officeDocument/2006/relationships/slideLayout" Target="../slideLayouts/slideLayout81.xml"/><Relationship Id="rId29" Type="http://schemas.openxmlformats.org/officeDocument/2006/relationships/slideLayout" Target="../slideLayouts/slideLayout82.xml"/><Relationship Id="rId30" Type="http://schemas.openxmlformats.org/officeDocument/2006/relationships/slideLayout" Target="../slideLayouts/slideLayout83.xml"/><Relationship Id="rId31" Type="http://schemas.openxmlformats.org/officeDocument/2006/relationships/slideLayout" Target="../slideLayouts/slideLayout84.xml"/><Relationship Id="rId32" Type="http://schemas.openxmlformats.org/officeDocument/2006/relationships/slideLayout" Target="../slideLayouts/slideLayout85.xml"/><Relationship Id="rId33" Type="http://schemas.openxmlformats.org/officeDocument/2006/relationships/slideLayout" Target="../slideLayouts/slideLayout86.xml"/><Relationship Id="rId34" Type="http://schemas.openxmlformats.org/officeDocument/2006/relationships/slideLayout" Target="../slideLayouts/slideLayout87.xml"/><Relationship Id="rId35" Type="http://schemas.openxmlformats.org/officeDocument/2006/relationships/slideLayout" Target="../slideLayouts/slideLayout88.xml"/><Relationship Id="rId36" Type="http://schemas.openxmlformats.org/officeDocument/2006/relationships/slideLayout" Target="../slideLayouts/slideLayout89.xml"/><Relationship Id="rId37" Type="http://schemas.openxmlformats.org/officeDocument/2006/relationships/slideLayout" Target="../slideLayouts/slideLayout90.xml"/><Relationship Id="rId38" Type="http://schemas.openxmlformats.org/officeDocument/2006/relationships/slideLayout" Target="../slideLayouts/slideLayout91.xml"/><Relationship Id="rId39" Type="http://schemas.openxmlformats.org/officeDocument/2006/relationships/slideLayout" Target="../slideLayouts/slideLayout92.xml"/><Relationship Id="rId40" Type="http://schemas.openxmlformats.org/officeDocument/2006/relationships/slideLayout" Target="../slideLayouts/slideLayout93.xml"/><Relationship Id="rId41" Type="http://schemas.openxmlformats.org/officeDocument/2006/relationships/slideLayout" Target="../slideLayouts/slideLayout94.xml"/><Relationship Id="rId42" Type="http://schemas.openxmlformats.org/officeDocument/2006/relationships/slideLayout" Target="../slideLayouts/slideLayout95.xml"/><Relationship Id="rId43" Type="http://schemas.openxmlformats.org/officeDocument/2006/relationships/slideLayout" Target="../slideLayouts/slideLayout96.xml"/><Relationship Id="rId44" Type="http://schemas.openxmlformats.org/officeDocument/2006/relationships/slideLayout" Target="../slideLayouts/slideLayout97.xml"/><Relationship Id="rId45" Type="http://schemas.openxmlformats.org/officeDocument/2006/relationships/slideLayout" Target="../slideLayouts/slideLayout98.xml"/><Relationship Id="rId46" Type="http://schemas.openxmlformats.org/officeDocument/2006/relationships/slideLayout" Target="../slideLayouts/slideLayout99.xml"/><Relationship Id="rId47" Type="http://schemas.openxmlformats.org/officeDocument/2006/relationships/slideLayout" Target="../slideLayouts/slideLayout100.xml"/><Relationship Id="rId48" Type="http://schemas.openxmlformats.org/officeDocument/2006/relationships/slideLayout" Target="../slideLayouts/slideLayout101.xml"/><Relationship Id="rId49" Type="http://schemas.openxmlformats.org/officeDocument/2006/relationships/slideLayout" Target="../slideLayouts/slideLayout102.xml"/><Relationship Id="rId50" Type="http://schemas.openxmlformats.org/officeDocument/2006/relationships/theme" Target="../theme/theme2.xml"/><Relationship Id="rId51" Type="http://schemas.openxmlformats.org/officeDocument/2006/relationships/image" Target="../media/image2.emf"/><Relationship Id="rId52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chemeClr val="bg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1599" y="1609"/>
          <a:ext cx="1587" cy="1587"/>
        </p:xfrm>
        <a:graphic>
          <a:graphicData uri="http://schemas.openxmlformats.org/presentationml/2006/ole">
            <p:oleObj name="oleObj" r:id="rId56" imgW="0" imgH="0" progId="TCLayout.ActiveDocument.1">
              <p:embed/>
              <p:pic>
                <p:nvPicPr>
                  <p:cNvPr id="2" name=""/>
                  <p:cNvPicPr/>
                  <p:nvPr/>
                </p:nvPicPr>
                <p:blipFill>
                  <a:blip r:embed="rId55"/>
                  <a:stretch/>
                </p:blipFill>
                <p:spPr bwMode="auto">
                  <a:xfrm>
                    <a:off x="1599" y="1609"/>
                    <a:ext cx="1587" cy="1587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87338" y="188644"/>
            <a:ext cx="8560318" cy="610499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287339" y="1268413"/>
            <a:ext cx="8569324" cy="50609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Первый уровень</a:t>
            </a:r>
            <a:endParaRPr/>
          </a:p>
          <a:p>
            <a:pPr lvl="2">
              <a:defRPr/>
            </a:pPr>
            <a:r>
              <a:rPr lang="ru-RU"/>
              <a:t>Второй уровень</a:t>
            </a:r>
            <a:endParaRPr/>
          </a:p>
        </p:txBody>
      </p:sp>
      <p:cxnSp>
        <p:nvCxnSpPr>
          <p:cNvPr id="8" name="Прямая соединительная линия 7"/>
          <p:cNvCxnSpPr>
            <a:cxnSpLocks/>
          </p:cNvCxnSpPr>
          <p:nvPr/>
        </p:nvCxnSpPr>
        <p:spPr bwMode="auto">
          <a:xfrm>
            <a:off x="287338" y="1011208"/>
            <a:ext cx="856031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 bwMode="auto"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pPr>
              <a:defRPr/>
            </a:pPr>
            <a:fld id="{AF528B6D-1001-487C-8FFE-85B114390330}" type="slidenum">
              <a:rPr lang="ru-RU" sz="1000" b="1">
                <a:solidFill>
                  <a:srgbClr val="3C3C3C"/>
                </a:solidFill>
              </a:rPr>
              <a:t>4</a:t>
            </a:fld>
            <a:endParaRPr lang="ru-RU" sz="1000" b="1">
              <a:solidFill>
                <a:srgbClr val="3C3C3C"/>
              </a:solidFill>
            </a:endParaRPr>
          </a:p>
        </p:txBody>
      </p:sp>
      <p:sp>
        <p:nvSpPr>
          <p:cNvPr id="4" name="Footer"/>
          <p:cNvSpPr/>
          <p:nvPr/>
        </p:nvSpPr>
        <p:spPr bwMode="auto">
          <a:xfrm>
            <a:off x="297655" y="6499447"/>
            <a:ext cx="5040000" cy="1656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pPr>
              <a:defRPr/>
            </a:pPr>
            <a:endParaRPr lang="ru-RU" sz="1000">
              <a:solidFill>
                <a:srgbClr val="706F6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</p:sldLayoutIdLst>
  <p:hf dt="0" ftr="0" hdr="0" sldNum="1"/>
  <p:txStyles>
    <p:titleStyle>
      <a:lvl1pPr algn="l" defTabSz="914400">
        <a:spcBef>
          <a:spcPts val="0"/>
        </a:spcBef>
        <a:buNone/>
        <a:defRPr sz="20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>
        <a:spcBef>
          <a:spcPts val="1200"/>
        </a:spcBef>
        <a:spcAft>
          <a:spcPts val="0"/>
        </a:spcAft>
        <a:buClr>
          <a:schemeClr val="accent1"/>
        </a:buClr>
        <a:buSzPct val="90000"/>
        <a:buFont typeface="Wingdings"/>
        <a:buNone/>
        <a:defRPr sz="1400" b="1">
          <a:solidFill>
            <a:schemeClr val="tx1"/>
          </a:solidFill>
          <a:latin typeface="+mn-lt"/>
          <a:ea typeface="+mn-ea"/>
          <a:cs typeface="+mn-cs"/>
        </a:defRPr>
      </a:lvl1pPr>
      <a:lvl2pPr marL="180975" marR="0" indent="-180975" algn="l" defTabSz="914400">
        <a:lnSpc>
          <a:spcPct val="10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Wingdings"/>
        <a:buChar char="§"/>
        <a:defRPr sz="1400">
          <a:solidFill>
            <a:schemeClr val="tx1"/>
          </a:solidFill>
          <a:latin typeface="+mn-lt"/>
          <a:ea typeface="+mn-ea"/>
          <a:cs typeface="+mn-cs"/>
        </a:defRPr>
      </a:lvl2pPr>
      <a:lvl3pPr marL="350838" indent="-169862" algn="l" defTabSz="914400">
        <a:spcBef>
          <a:spcPts val="600"/>
        </a:spcBef>
        <a:buClr>
          <a:schemeClr val="accent3"/>
        </a:buClr>
        <a:buFont typeface="Wingdings"/>
        <a:buChar char="§"/>
        <a:defRPr sz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0" name=""/>
          <p:cNvGraphicFramePr>
            <a:graphicFrameLocks xmlns:a="http://schemas.openxmlformats.org/drawingml/2006/main"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1599" y="1609"/>
          <a:ext cx="1587" cy="1587"/>
        </p:xfrm>
        <a:graphic>
          <a:graphicData uri="http://schemas.openxmlformats.org/presentationml/2006/ole">
            <p:oleObj name="oleObj" r:id="rId52" imgW="0" imgH="0" progId="TCLayout.ActiveDocument.1">
              <p:embed/>
              <p:pic>
                <p:nvPicPr>
                  <p:cNvPr id="12" name=""/>
                  <p:cNvPicPr/>
                  <p:nvPr/>
                </p:nvPicPr>
                <p:blipFill>
                  <a:blip r:embed="rId51"/>
                  <a:stretch/>
                </p:blipFill>
                <p:spPr bwMode="auto">
                  <a:xfrm>
                    <a:off x="1599" y="1609"/>
                    <a:ext cx="1587" cy="1587"/>
                  </a:xfrm>
                  <a:prstGeom prst="rect">
                    <a:avLst/>
                  </a:prstGeom>
                </p:spPr>
              </p:pic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87338" y="188644"/>
            <a:ext cx="8560318" cy="610499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287339" y="1268413"/>
            <a:ext cx="8569324" cy="50609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Первый уровень</a:t>
            </a:r>
            <a:endParaRPr/>
          </a:p>
          <a:p>
            <a:pPr lvl="2">
              <a:defRPr/>
            </a:pPr>
            <a:r>
              <a:rPr lang="ru-RU"/>
              <a:t>Второй уровень</a:t>
            </a:r>
            <a:endParaRPr/>
          </a:p>
        </p:txBody>
      </p:sp>
      <p:cxnSp>
        <p:nvCxnSpPr>
          <p:cNvPr id="8" name="Прямая соединительная линия 7"/>
          <p:cNvCxnSpPr>
            <a:cxnSpLocks/>
          </p:cNvCxnSpPr>
          <p:nvPr/>
        </p:nvCxnSpPr>
        <p:spPr bwMode="auto">
          <a:xfrm>
            <a:off x="287338" y="1011208"/>
            <a:ext cx="856031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 bwMode="auto"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pPr>
              <a:defRPr/>
            </a:pPr>
            <a:fld id="{AF528B6D-1001-487C-8FFE-85B114390330}" type="slidenum">
              <a:rPr lang="ru-RU" sz="1000" b="1">
                <a:solidFill>
                  <a:srgbClr val="3C3C3C"/>
                </a:solidFill>
              </a:rPr>
              <a:t>5</a:t>
            </a:fld>
            <a:endParaRPr lang="ru-RU" sz="1000" b="1">
              <a:solidFill>
                <a:srgbClr val="3C3C3C"/>
              </a:solidFill>
            </a:endParaRPr>
          </a:p>
        </p:txBody>
      </p:sp>
      <p:sp>
        <p:nvSpPr>
          <p:cNvPr id="4" name="Footer"/>
          <p:cNvSpPr/>
          <p:nvPr/>
        </p:nvSpPr>
        <p:spPr bwMode="auto">
          <a:xfrm>
            <a:off x="297655" y="6499447"/>
            <a:ext cx="5040000" cy="1656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pPr>
              <a:defRPr/>
            </a:pPr>
            <a:endParaRPr lang="ru-RU" sz="1000">
              <a:solidFill>
                <a:srgbClr val="706F6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  <p:sldLayoutId id="2147483720" r:id="rId18"/>
    <p:sldLayoutId id="2147483721" r:id="rId19"/>
    <p:sldLayoutId id="2147483722" r:id="rId20"/>
    <p:sldLayoutId id="2147483723" r:id="rId21"/>
    <p:sldLayoutId id="2147483724" r:id="rId22"/>
    <p:sldLayoutId id="2147483725" r:id="rId23"/>
    <p:sldLayoutId id="2147483726" r:id="rId24"/>
    <p:sldLayoutId id="2147483727" r:id="rId25"/>
    <p:sldLayoutId id="2147483728" r:id="rId26"/>
    <p:sldLayoutId id="2147483729" r:id="rId27"/>
    <p:sldLayoutId id="2147483730" r:id="rId28"/>
    <p:sldLayoutId id="2147483731" r:id="rId29"/>
    <p:sldLayoutId id="2147483732" r:id="rId30"/>
    <p:sldLayoutId id="2147483733" r:id="rId31"/>
    <p:sldLayoutId id="2147483734" r:id="rId32"/>
    <p:sldLayoutId id="2147483735" r:id="rId33"/>
    <p:sldLayoutId id="2147483736" r:id="rId34"/>
    <p:sldLayoutId id="2147483737" r:id="rId35"/>
    <p:sldLayoutId id="2147483738" r:id="rId36"/>
    <p:sldLayoutId id="2147483739" r:id="rId37"/>
    <p:sldLayoutId id="2147483740" r:id="rId38"/>
    <p:sldLayoutId id="2147483741" r:id="rId39"/>
    <p:sldLayoutId id="2147483742" r:id="rId40"/>
    <p:sldLayoutId id="2147483743" r:id="rId41"/>
    <p:sldLayoutId id="2147483744" r:id="rId42"/>
    <p:sldLayoutId id="2147483745" r:id="rId43"/>
    <p:sldLayoutId id="2147483746" r:id="rId44"/>
    <p:sldLayoutId id="2147483747" r:id="rId45"/>
    <p:sldLayoutId id="2147483748" r:id="rId46"/>
    <p:sldLayoutId id="2147483749" r:id="rId47"/>
    <p:sldLayoutId id="2147483750" r:id="rId48"/>
    <p:sldLayoutId id="2147483751" r:id="rId49"/>
  </p:sldLayoutIdLst>
  <p:hf dt="0" ftr="0" hdr="0" sldNum="1"/>
  <p:txStyles>
    <p:titleStyle>
      <a:lvl1pPr algn="l" defTabSz="914400">
        <a:spcBef>
          <a:spcPts val="0"/>
        </a:spcBef>
        <a:buNone/>
        <a:defRPr sz="20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>
        <a:spcBef>
          <a:spcPts val="1200"/>
        </a:spcBef>
        <a:spcAft>
          <a:spcPts val="0"/>
        </a:spcAft>
        <a:buClr>
          <a:schemeClr val="accent1"/>
        </a:buClr>
        <a:buSzPct val="90000"/>
        <a:buFont typeface="Wingdings"/>
        <a:buNone/>
        <a:defRPr sz="1400" b="1">
          <a:solidFill>
            <a:schemeClr val="tx1"/>
          </a:solidFill>
          <a:latin typeface="+mn-lt"/>
          <a:ea typeface="+mn-ea"/>
          <a:cs typeface="+mn-cs"/>
        </a:defRPr>
      </a:lvl1pPr>
      <a:lvl2pPr marL="180975" marR="0" indent="-180975" algn="l" defTabSz="914400">
        <a:lnSpc>
          <a:spcPct val="10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Wingdings"/>
        <a:buChar char="§"/>
        <a:defRPr sz="1400">
          <a:solidFill>
            <a:schemeClr val="tx1"/>
          </a:solidFill>
          <a:latin typeface="+mn-lt"/>
          <a:ea typeface="+mn-ea"/>
          <a:cs typeface="+mn-cs"/>
        </a:defRPr>
      </a:lvl2pPr>
      <a:lvl3pPr marL="350838" indent="-169862" algn="l" defTabSz="914400">
        <a:spcBef>
          <a:spcPts val="600"/>
        </a:spcBef>
        <a:buClr>
          <a:schemeClr val="accent3"/>
        </a:buClr>
        <a:buFont typeface="Wingdings"/>
        <a:buChar char="§"/>
        <a:defRPr sz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7742489" y="6485626"/>
            <a:ext cx="1401511" cy="2005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algn="ctr">
              <a:defRPr/>
            </a:pPr>
            <a:endParaRPr lang="ru-RU">
              <a:solidFill>
                <a:srgbClr val="3C3C3C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34687" y="2158172"/>
            <a:ext cx="8693150" cy="1477970"/>
          </a:xfrm>
          <a:prstGeom prst="rect">
            <a:avLst/>
          </a:prstGeom>
          <a:noFill/>
          <a:ln>
            <a:noFill/>
          </a:ln>
          <a:effectLst/>
        </p:spPr>
        <p:txBody>
          <a:bodyPr lIns="92075" tIns="46038" rIns="92075" bIns="46038">
            <a:spAutoFit/>
          </a:bodyPr>
          <a:lstStyle>
            <a:lvl1pPr>
              <a:defRPr sz="1500" b="1">
                <a:solidFill>
                  <a:srgbClr val="0066FF"/>
                </a:solidFill>
                <a:latin typeface="Arial"/>
              </a:defRPr>
            </a:lvl1pPr>
            <a:lvl2pPr marL="742950" indent="-285750">
              <a:defRPr sz="1500" b="1">
                <a:solidFill>
                  <a:srgbClr val="0066FF"/>
                </a:solidFill>
                <a:latin typeface="Arial"/>
              </a:defRPr>
            </a:lvl2pPr>
            <a:lvl3pPr marL="1143000" indent="-228600">
              <a:defRPr sz="1500" b="1">
                <a:solidFill>
                  <a:srgbClr val="0066FF"/>
                </a:solidFill>
                <a:latin typeface="Arial"/>
              </a:defRPr>
            </a:lvl3pPr>
            <a:lvl4pPr marL="1600200" indent="-228600">
              <a:defRPr sz="1500" b="1">
                <a:solidFill>
                  <a:srgbClr val="0066FF"/>
                </a:solidFill>
                <a:latin typeface="Arial"/>
              </a:defRPr>
            </a:lvl4pPr>
            <a:lvl5pPr marL="2057400" indent="-228600">
              <a:defRPr sz="1500" b="1">
                <a:solidFill>
                  <a:srgbClr val="0066FF"/>
                </a:solidFill>
                <a:latin typeface="Arial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1500" b="1">
                <a:solidFill>
                  <a:srgbClr val="0066FF"/>
                </a:solidFill>
                <a:latin typeface="Arial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1500" b="1">
                <a:solidFill>
                  <a:srgbClr val="0066FF"/>
                </a:solidFill>
                <a:latin typeface="Arial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1500" b="1">
                <a:solidFill>
                  <a:srgbClr val="0066FF"/>
                </a:solidFill>
                <a:latin typeface="Arial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1500" b="1">
                <a:solidFill>
                  <a:srgbClr val="0066FF"/>
                </a:solidFill>
                <a:latin typeface="Arial"/>
              </a:defRPr>
            </a:lvl9pPr>
          </a:lstStyle>
          <a:p>
            <a:pPr algn="ctr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95000"/>
              <a:defRPr/>
            </a:pPr>
            <a:r>
              <a:rPr lang="ru-RU" sz="2000" cap="all">
                <a:solidFill>
                  <a:schemeClr val="accent1"/>
                </a:solidFill>
                <a:latin typeface="Arial"/>
                <a:ea typeface="Arial"/>
                <a:cs typeface="Arial"/>
              </a:rPr>
              <a:t>Обязательная информация,</a:t>
            </a:r>
            <a:endParaRPr/>
          </a:p>
          <a:p>
            <a:pPr algn="ctr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95000"/>
              <a:defRPr/>
            </a:pPr>
            <a:r>
              <a:rPr lang="ru-RU" sz="2000" cap="all">
                <a:solidFill>
                  <a:schemeClr val="accent1"/>
                </a:solidFill>
                <a:latin typeface="Arial"/>
                <a:ea typeface="Arial"/>
                <a:cs typeface="Arial"/>
              </a:rPr>
              <a:t> представляемая в презентации на заседании </a:t>
            </a:r>
            <a:endParaRPr/>
          </a:p>
          <a:p>
            <a:pPr algn="ctr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95000"/>
              <a:defRPr/>
            </a:pPr>
            <a:r>
              <a:rPr lang="ru-RU" sz="2000" cap="all">
                <a:solidFill>
                  <a:schemeClr val="accent1"/>
                </a:solidFill>
                <a:latin typeface="Arial"/>
                <a:ea typeface="Arial"/>
                <a:cs typeface="Arial"/>
              </a:rPr>
              <a:t>рабочей группы по рассмотрению результатов </a:t>
            </a:r>
            <a:endParaRPr/>
          </a:p>
          <a:p>
            <a:pPr algn="ctr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95000"/>
              <a:defRPr/>
            </a:pPr>
            <a:r>
              <a:rPr lang="ru-RU" sz="2000" cap="all">
                <a:solidFill>
                  <a:schemeClr val="accent1"/>
                </a:solidFill>
                <a:latin typeface="Arial"/>
                <a:ea typeface="Arial"/>
                <a:cs typeface="Arial"/>
              </a:rPr>
              <a:t>этапов работ</a:t>
            </a:r>
            <a:endParaRPr/>
          </a:p>
          <a:p>
            <a:pPr algn="ctr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95000"/>
              <a:defRPr/>
            </a:pPr>
            <a:endParaRPr lang="ru-RU" sz="2000" cap="all">
              <a:solidFill>
                <a:schemeClr val="accent1"/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7742489" y="6485626"/>
            <a:ext cx="1401511" cy="2005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algn="ctr">
              <a:defRPr/>
            </a:pPr>
            <a:endParaRPr lang="ru-RU">
              <a:solidFill>
                <a:srgbClr val="3C3C3C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32234" y="1695050"/>
            <a:ext cx="8693150" cy="1420967"/>
          </a:xfrm>
          <a:prstGeom prst="rect">
            <a:avLst/>
          </a:prstGeom>
          <a:noFill/>
          <a:ln>
            <a:noFill/>
          </a:ln>
          <a:effectLst/>
        </p:spPr>
        <p:txBody>
          <a:bodyPr lIns="92075" tIns="46038" rIns="92075" bIns="46038">
            <a:spAutoFit/>
          </a:bodyPr>
          <a:lstStyle>
            <a:lvl1pPr>
              <a:defRPr sz="1500" b="1">
                <a:solidFill>
                  <a:srgbClr val="0066FF"/>
                </a:solidFill>
                <a:latin typeface="Arial"/>
              </a:defRPr>
            </a:lvl1pPr>
            <a:lvl2pPr marL="742950" indent="-285750">
              <a:defRPr sz="1500" b="1">
                <a:solidFill>
                  <a:srgbClr val="0066FF"/>
                </a:solidFill>
                <a:latin typeface="Arial"/>
              </a:defRPr>
            </a:lvl2pPr>
            <a:lvl3pPr marL="1143000" indent="-228600">
              <a:defRPr sz="1500" b="1">
                <a:solidFill>
                  <a:srgbClr val="0066FF"/>
                </a:solidFill>
                <a:latin typeface="Arial"/>
              </a:defRPr>
            </a:lvl3pPr>
            <a:lvl4pPr marL="1600200" indent="-228600">
              <a:defRPr sz="1500" b="1">
                <a:solidFill>
                  <a:srgbClr val="0066FF"/>
                </a:solidFill>
                <a:latin typeface="Arial"/>
              </a:defRPr>
            </a:lvl4pPr>
            <a:lvl5pPr marL="2057400" indent="-228600">
              <a:defRPr sz="1500" b="1">
                <a:solidFill>
                  <a:srgbClr val="0066FF"/>
                </a:solidFill>
                <a:latin typeface="Arial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1500" b="1">
                <a:solidFill>
                  <a:srgbClr val="0066FF"/>
                </a:solidFill>
                <a:latin typeface="Arial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1500" b="1">
                <a:solidFill>
                  <a:srgbClr val="0066FF"/>
                </a:solidFill>
                <a:latin typeface="Arial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1500" b="1">
                <a:solidFill>
                  <a:srgbClr val="0066FF"/>
                </a:solidFill>
                <a:latin typeface="Arial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1500" b="1">
                <a:solidFill>
                  <a:srgbClr val="0066FF"/>
                </a:solidFill>
                <a:latin typeface="Arial"/>
              </a:defRPr>
            </a:lvl9pPr>
          </a:lstStyle>
          <a:p>
            <a:pPr algn="ctr">
              <a:lnSpc>
                <a:spcPct val="150000"/>
              </a:lnSpc>
              <a:spcBef>
                <a:spcPts val="0"/>
              </a:spcBef>
              <a:buClr>
                <a:srgbClr val="FF0000"/>
              </a:buClr>
              <a:buSzPct val="95000"/>
              <a:defRPr/>
            </a:pPr>
            <a:r>
              <a:rPr lang="ru-RU" sz="2000" cap="all">
                <a:solidFill>
                  <a:schemeClr val="accent1"/>
                </a:solidFill>
                <a:latin typeface="Arial"/>
                <a:ea typeface="Arial"/>
                <a:cs typeface="Arial"/>
              </a:rPr>
              <a:t>«</a:t>
            </a:r>
            <a:r>
              <a:rPr lang="ru-RU" sz="2000">
                <a:solidFill>
                  <a:schemeClr val="accent1"/>
                </a:solidFill>
                <a:latin typeface="Arial"/>
                <a:ea typeface="Arial"/>
                <a:cs typeface="Arial"/>
              </a:rPr>
              <a:t>Наименование темы</a:t>
            </a:r>
            <a:r>
              <a:rPr lang="ru-RU" sz="2000" cap="all">
                <a:solidFill>
                  <a:schemeClr val="accent1"/>
                </a:solidFill>
                <a:latin typeface="Arial"/>
                <a:ea typeface="Arial"/>
                <a:cs typeface="Arial"/>
              </a:rPr>
              <a:t>»</a:t>
            </a:r>
            <a:endParaRPr/>
          </a:p>
          <a:p>
            <a:pPr algn="ctr">
              <a:lnSpc>
                <a:spcPct val="150000"/>
              </a:lnSpc>
              <a:spcBef>
                <a:spcPts val="0"/>
              </a:spcBef>
              <a:buClr>
                <a:srgbClr val="FF0000"/>
              </a:buClr>
              <a:buSzPct val="95000"/>
              <a:defRPr/>
            </a:pPr>
            <a:r>
              <a:rPr lang="ru-RU" sz="2000" cap="all">
                <a:solidFill>
                  <a:schemeClr val="accent1"/>
                </a:solidFill>
                <a:latin typeface="Arial"/>
                <a:ea typeface="Arial"/>
                <a:cs typeface="Arial"/>
              </a:rPr>
              <a:t>Шифр темы</a:t>
            </a:r>
            <a:endParaRPr/>
          </a:p>
          <a:p>
            <a:pPr algn="ctr">
              <a:lnSpc>
                <a:spcPct val="150000"/>
              </a:lnSpc>
              <a:spcBef>
                <a:spcPts val="0"/>
              </a:spcBef>
              <a:buClr>
                <a:srgbClr val="FF0000"/>
              </a:buClr>
              <a:buSzPct val="95000"/>
              <a:defRPr/>
            </a:pPr>
            <a:r>
              <a:rPr lang="ru-RU" sz="2000">
                <a:solidFill>
                  <a:schemeClr val="accent1"/>
                </a:solidFill>
                <a:latin typeface="Arial"/>
                <a:ea typeface="Arial"/>
                <a:cs typeface="Arial"/>
              </a:rPr>
              <a:t>Этап № (наименование этапа, если есть)</a:t>
            </a:r>
            <a:endParaRPr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6809" y="350100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>
                <a:solidFill>
                  <a:schemeClr val="tx2"/>
                </a:solidFill>
              </a:rPr>
              <a:t>Соглашение № ……………………… от …………………..</a:t>
            </a:r>
            <a:endParaRPr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34596" y="458112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>
                <a:solidFill>
                  <a:schemeClr val="tx2"/>
                </a:solidFill>
              </a:rPr>
              <a:t>Докладчик: руководитель работы  - должность, Ф.И.О.</a:t>
            </a:r>
            <a:endParaRPr/>
          </a:p>
        </p:txBody>
      </p:sp>
      <p:sp>
        <p:nvSpPr>
          <p:cNvPr id="9" name="Заголовок 2"/>
          <p:cNvSpPr>
            <a:spLocks noGrp="1"/>
          </p:cNvSpPr>
          <p:nvPr>
            <p:ph type="title"/>
          </p:nvPr>
        </p:nvSpPr>
        <p:spPr bwMode="auto">
          <a:xfrm>
            <a:off x="287338" y="188644"/>
            <a:ext cx="8560318" cy="610499"/>
          </a:xfrm>
        </p:spPr>
        <p:txBody>
          <a:bodyPr/>
          <a:lstStyle/>
          <a:p>
            <a:pPr algn="ctr">
              <a:defRPr/>
            </a:pPr>
            <a:r>
              <a:rPr lang="ru-RU" cap="none"/>
              <a:t>Название организации</a:t>
            </a:r>
            <a:endParaRPr/>
          </a:p>
        </p:txBody>
      </p:sp>
      <p:sp>
        <p:nvSpPr>
          <p:cNvPr id="10" name="TextBox 9"/>
          <p:cNvSpPr txBox="1"/>
          <p:nvPr/>
        </p:nvSpPr>
        <p:spPr bwMode="auto">
          <a:xfrm>
            <a:off x="3347863" y="6309320"/>
            <a:ext cx="2448272" cy="27658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spcBef>
                <a:spcPts val="600"/>
              </a:spcBef>
              <a:defRPr/>
            </a:pPr>
            <a:r>
              <a:rPr lang="ru-RU" sz="1200">
                <a:solidFill>
                  <a:srgbClr val="000000"/>
                </a:solidFill>
              </a:rPr>
              <a:t>месяц год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 bwMode="auto">
          <a:xfrm>
            <a:off x="7308304" y="6481714"/>
            <a:ext cx="1401511" cy="2005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algn="ctr">
              <a:defRPr/>
            </a:pPr>
            <a:endParaRPr lang="ru-RU">
              <a:solidFill>
                <a:srgbClr val="3C3C3C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>
              <a:defRPr/>
            </a:pPr>
            <a:r>
              <a:rPr lang="ru-RU"/>
              <a:t>«……………………….»</a:t>
            </a:r>
            <a:endParaRPr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60562" y="1556792"/>
            <a:ext cx="8676456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1500" b="1">
                <a:solidFill>
                  <a:srgbClr val="0066FF"/>
                </a:solidFill>
                <a:latin typeface="Arial"/>
              </a:defRPr>
            </a:lvl1pPr>
            <a:lvl2pPr marL="742950" indent="-285750">
              <a:defRPr sz="1500" b="1">
                <a:solidFill>
                  <a:srgbClr val="0066FF"/>
                </a:solidFill>
                <a:latin typeface="Arial"/>
              </a:defRPr>
            </a:lvl2pPr>
            <a:lvl3pPr marL="1143000" indent="-228600">
              <a:defRPr sz="1500" b="1">
                <a:solidFill>
                  <a:srgbClr val="0066FF"/>
                </a:solidFill>
                <a:latin typeface="Arial"/>
              </a:defRPr>
            </a:lvl3pPr>
            <a:lvl4pPr marL="1600200" indent="-228600">
              <a:defRPr sz="1500" b="1">
                <a:solidFill>
                  <a:srgbClr val="0066FF"/>
                </a:solidFill>
                <a:latin typeface="Arial"/>
              </a:defRPr>
            </a:lvl4pPr>
            <a:lvl5pPr marL="2057400" indent="-228600">
              <a:defRPr sz="1500" b="1">
                <a:solidFill>
                  <a:srgbClr val="0066FF"/>
                </a:solidFill>
                <a:latin typeface="Arial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1500" b="1">
                <a:solidFill>
                  <a:srgbClr val="0066FF"/>
                </a:solidFill>
                <a:latin typeface="Arial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1500" b="1">
                <a:solidFill>
                  <a:srgbClr val="0066FF"/>
                </a:solidFill>
                <a:latin typeface="Arial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1500" b="1">
                <a:solidFill>
                  <a:srgbClr val="0066FF"/>
                </a:solidFill>
                <a:latin typeface="Arial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1500" b="1">
                <a:solidFill>
                  <a:srgbClr val="0066FF"/>
                </a:solidFill>
                <a:latin typeface="Arial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ru-RU" sz="1600">
                <a:solidFill>
                  <a:schemeClr val="tx2"/>
                </a:solidFill>
              </a:rPr>
              <a:t>Головной исполнитель  -  ………………………………………….</a:t>
            </a:r>
            <a:endParaRPr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295782" y="3140968"/>
            <a:ext cx="7999412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sz="1500" b="1">
                <a:solidFill>
                  <a:srgbClr val="0066FF"/>
                </a:solidFill>
                <a:latin typeface="Arial"/>
              </a:defRPr>
            </a:lvl1pPr>
            <a:lvl2pPr marL="742950" indent="-285750">
              <a:defRPr sz="1500" b="1">
                <a:solidFill>
                  <a:srgbClr val="0066FF"/>
                </a:solidFill>
                <a:latin typeface="Arial"/>
              </a:defRPr>
            </a:lvl2pPr>
            <a:lvl3pPr marL="1143000" indent="-228600">
              <a:defRPr sz="1500" b="1">
                <a:solidFill>
                  <a:srgbClr val="0066FF"/>
                </a:solidFill>
                <a:latin typeface="Arial"/>
              </a:defRPr>
            </a:lvl3pPr>
            <a:lvl4pPr marL="1600200" indent="-228600">
              <a:defRPr sz="1500" b="1">
                <a:solidFill>
                  <a:srgbClr val="0066FF"/>
                </a:solidFill>
                <a:latin typeface="Arial"/>
              </a:defRPr>
            </a:lvl4pPr>
            <a:lvl5pPr marL="2057400" indent="-228600">
              <a:defRPr sz="1500" b="1">
                <a:solidFill>
                  <a:srgbClr val="0066FF"/>
                </a:solidFill>
                <a:latin typeface="Arial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1500" b="1">
                <a:solidFill>
                  <a:srgbClr val="0066FF"/>
                </a:solidFill>
                <a:latin typeface="Arial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1500" b="1">
                <a:solidFill>
                  <a:srgbClr val="0066FF"/>
                </a:solidFill>
                <a:latin typeface="Arial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1500" b="1">
                <a:solidFill>
                  <a:srgbClr val="0066FF"/>
                </a:solidFill>
                <a:latin typeface="Arial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1500" b="1">
                <a:solidFill>
                  <a:srgbClr val="0066FF"/>
                </a:solidFill>
                <a:latin typeface="Arial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ru-RU" sz="1600">
                <a:solidFill>
                  <a:schemeClr val="tx2"/>
                </a:solidFill>
              </a:rPr>
              <a:t>Сроки выполнения этапа:    </a:t>
            </a:r>
            <a:r>
              <a:rPr lang="ru-RU" sz="1600" b="0">
                <a:solidFill>
                  <a:schemeClr val="tx2"/>
                </a:solidFill>
              </a:rPr>
              <a:t>месяц год – месяц год </a:t>
            </a:r>
            <a:endParaRPr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95782" y="4077072"/>
            <a:ext cx="8450545" cy="654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defRPr/>
            </a:pPr>
            <a:r>
              <a:rPr lang="ru-RU" sz="1600" b="1">
                <a:solidFill>
                  <a:schemeClr val="tx2"/>
                </a:solidFill>
                <a:latin typeface="Arial"/>
              </a:rPr>
              <a:t>Объем финансирования (федеральный бюджет) </a:t>
            </a:r>
            <a:r>
              <a:rPr lang="ru-RU">
                <a:solidFill>
                  <a:schemeClr val="tx2"/>
                </a:solidFill>
              </a:rPr>
              <a:t>– </a:t>
            </a:r>
            <a:r>
              <a:rPr lang="ru-RU">
                <a:solidFill>
                  <a:srgbClr val="000000"/>
                </a:solidFill>
              </a:rPr>
              <a:t>……. млн руб.</a:t>
            </a:r>
            <a:endParaRPr/>
          </a:p>
          <a:p>
            <a:pPr>
              <a:spcBef>
                <a:spcPts val="300"/>
              </a:spcBef>
              <a:defRPr/>
            </a:pPr>
            <a:r>
              <a:rPr lang="ru-RU" sz="1600" b="1">
                <a:solidFill>
                  <a:schemeClr val="tx2"/>
                </a:solidFill>
                <a:latin typeface="Arial"/>
              </a:rPr>
              <a:t>Внебюджетное финансирование </a:t>
            </a:r>
            <a:r>
              <a:rPr lang="ru-RU" sz="1600">
                <a:solidFill>
                  <a:srgbClr val="000000"/>
                </a:solidFill>
              </a:rPr>
              <a:t>– ……млн руб.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" name="Заголовок 2"/>
          <p:cNvSpPr>
            <a:spLocks noGrp="1"/>
          </p:cNvSpPr>
          <p:nvPr>
            <p:ph type="title"/>
          </p:nvPr>
        </p:nvSpPr>
        <p:spPr bwMode="auto">
          <a:xfrm>
            <a:off x="287338" y="188644"/>
            <a:ext cx="8560318" cy="610499"/>
          </a:xfrm>
        </p:spPr>
        <p:txBody>
          <a:bodyPr/>
          <a:lstStyle/>
          <a:p>
            <a:pPr algn="ctr">
              <a:defRPr/>
            </a:pPr>
            <a:r>
              <a:rPr lang="ru-RU"/>
              <a:t>«……………………….»</a:t>
            </a:r>
            <a:endParaRPr/>
          </a:p>
        </p:txBody>
      </p:sp>
      <p:sp>
        <p:nvSpPr>
          <p:cNvPr id="12" name="TextBox 11"/>
          <p:cNvSpPr txBox="1"/>
          <p:nvPr/>
        </p:nvSpPr>
        <p:spPr bwMode="auto">
          <a:xfrm>
            <a:off x="251520" y="2780928"/>
            <a:ext cx="8640960" cy="123110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285750" indent="-285750" algn="just">
              <a:spcAft>
                <a:spcPts val="600"/>
              </a:spcAft>
              <a:buClr>
                <a:srgbClr val="C00000"/>
              </a:buClr>
              <a:buFont typeface="Wingdings"/>
              <a:buChar char="Ø"/>
              <a:defRPr/>
            </a:pPr>
            <a:r>
              <a:rPr lang="ru-RU" sz="1600">
                <a:solidFill>
                  <a:schemeClr val="tx2"/>
                </a:solidFill>
                <a:latin typeface="Arial"/>
              </a:rPr>
              <a:t>Перечисляются задачи, согласно ТЗ. При большом количестве задач, указываются только самые главные;</a:t>
            </a:r>
            <a:endParaRPr/>
          </a:p>
          <a:p>
            <a:pPr marL="285750" indent="-285750" algn="just">
              <a:spcAft>
                <a:spcPts val="600"/>
              </a:spcAft>
              <a:buClr>
                <a:srgbClr val="C00000"/>
              </a:buClr>
              <a:buFont typeface="Wingdings"/>
              <a:buChar char="Ø"/>
              <a:defRPr/>
            </a:pPr>
            <a:r>
              <a:rPr lang="ru-RU" sz="1600">
                <a:solidFill>
                  <a:schemeClr val="tx2"/>
                </a:solidFill>
                <a:latin typeface="Arial"/>
              </a:rPr>
              <a:t>…………;</a:t>
            </a:r>
            <a:endParaRPr/>
          </a:p>
          <a:p>
            <a:pPr marL="285750" indent="-285750" algn="just">
              <a:spcAft>
                <a:spcPts val="600"/>
              </a:spcAft>
              <a:buClr>
                <a:srgbClr val="C00000"/>
              </a:buClr>
              <a:buFont typeface="Wingdings"/>
              <a:buChar char="Ø"/>
              <a:defRPr/>
            </a:pPr>
            <a:r>
              <a:rPr lang="ru-RU" sz="1600">
                <a:solidFill>
                  <a:schemeClr val="tx2"/>
                </a:solidFill>
                <a:latin typeface="Arial"/>
              </a:rPr>
              <a:t>…………………</a:t>
            </a:r>
            <a:endParaRPr lang="ru-RU" sz="1200"/>
          </a:p>
        </p:txBody>
      </p:sp>
      <p:sp>
        <p:nvSpPr>
          <p:cNvPr id="19" name="TextBox 18"/>
          <p:cNvSpPr txBox="1"/>
          <p:nvPr/>
        </p:nvSpPr>
        <p:spPr bwMode="auto">
          <a:xfrm>
            <a:off x="251520" y="1296543"/>
            <a:ext cx="8640960" cy="3385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ru-RU" sz="1600" b="1">
                <a:solidFill>
                  <a:srgbClr val="C00000"/>
                </a:solidFill>
                <a:latin typeface="Arial"/>
              </a:rPr>
              <a:t>ЦЕЛЬ РАБОТЫ</a:t>
            </a:r>
            <a:endParaRPr/>
          </a:p>
        </p:txBody>
      </p:sp>
      <p:sp>
        <p:nvSpPr>
          <p:cNvPr id="5" name="TextBox 4"/>
          <p:cNvSpPr txBox="1"/>
          <p:nvPr/>
        </p:nvSpPr>
        <p:spPr bwMode="auto">
          <a:xfrm>
            <a:off x="251520" y="1688758"/>
            <a:ext cx="8640960" cy="60016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>
              <a:spcAft>
                <a:spcPts val="600"/>
              </a:spcAft>
              <a:defRPr/>
            </a:pPr>
            <a:r>
              <a:rPr lang="ru-RU" sz="1600">
                <a:solidFill>
                  <a:schemeClr val="tx2"/>
                </a:solidFill>
                <a:latin typeface="Arial"/>
              </a:rPr>
              <a:t>Указывается цель работы, согласно ТЗ</a:t>
            </a:r>
            <a:endParaRPr/>
          </a:p>
          <a:p>
            <a:pPr algn="ctr">
              <a:spcAft>
                <a:spcPts val="600"/>
              </a:spcAft>
              <a:defRPr/>
            </a:pPr>
            <a:endParaRPr lang="ru-RU" sz="1200"/>
          </a:p>
        </p:txBody>
      </p:sp>
      <p:sp>
        <p:nvSpPr>
          <p:cNvPr id="6" name="TextBox 5"/>
          <p:cNvSpPr txBox="1"/>
          <p:nvPr/>
        </p:nvSpPr>
        <p:spPr bwMode="auto">
          <a:xfrm>
            <a:off x="251520" y="2219816"/>
            <a:ext cx="8640960" cy="3385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ru-RU" sz="1600" b="1">
                <a:solidFill>
                  <a:srgbClr val="C00000"/>
                </a:solidFill>
                <a:latin typeface="Arial"/>
              </a:rPr>
              <a:t>ОСНОВНЫЕ ЗАДАЧИ ЭТАПА: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 bwMode="auto">
          <a:xfrm>
            <a:off x="7308304" y="6481714"/>
            <a:ext cx="1401511" cy="2005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algn="ctr">
              <a:defRPr/>
            </a:pPr>
            <a:endParaRPr lang="ru-RU">
              <a:solidFill>
                <a:srgbClr val="3C3C3C"/>
              </a:solidFill>
            </a:endParaRPr>
          </a:p>
        </p:txBody>
      </p:sp>
      <p:sp>
        <p:nvSpPr>
          <p:cNvPr id="28" name="TextBox 27"/>
          <p:cNvSpPr txBox="1"/>
          <p:nvPr/>
        </p:nvSpPr>
        <p:spPr bwMode="auto">
          <a:xfrm>
            <a:off x="295941" y="1196752"/>
            <a:ext cx="8568952" cy="3385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ru-RU" sz="1600" b="1">
                <a:solidFill>
                  <a:srgbClr val="C00000"/>
                </a:solidFill>
                <a:latin typeface="Arial"/>
              </a:rPr>
              <a:t>ОСНОВНЫЕ ПРАКТИЧЕСКИЕ РЕЗУЛЬТАТЫ </a:t>
            </a:r>
            <a:endParaRPr/>
          </a:p>
        </p:txBody>
      </p:sp>
      <p:sp>
        <p:nvSpPr>
          <p:cNvPr id="6" name="TextBox 5"/>
          <p:cNvSpPr txBox="1"/>
          <p:nvPr/>
        </p:nvSpPr>
        <p:spPr bwMode="auto">
          <a:xfrm>
            <a:off x="310342" y="1611087"/>
            <a:ext cx="8568952" cy="1800493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>
              <a:spcAft>
                <a:spcPts val="600"/>
              </a:spcAft>
              <a:buClr>
                <a:srgbClr val="C00000"/>
              </a:buClr>
              <a:defRPr/>
            </a:pPr>
            <a:r>
              <a:rPr lang="ru-RU" sz="1600">
                <a:solidFill>
                  <a:schemeClr val="tx2"/>
                </a:solidFill>
                <a:latin typeface="Arial"/>
              </a:rPr>
              <a:t>Дается </a:t>
            </a:r>
            <a:r>
              <a:rPr lang="ru-RU" sz="1600" u="sng">
                <a:solidFill>
                  <a:schemeClr val="tx2"/>
                </a:solidFill>
                <a:latin typeface="Arial"/>
              </a:rPr>
              <a:t>описание</a:t>
            </a:r>
            <a:r>
              <a:rPr lang="ru-RU" sz="1600">
                <a:solidFill>
                  <a:schemeClr val="tx2"/>
                </a:solidFill>
                <a:latin typeface="Arial"/>
              </a:rPr>
              <a:t> </a:t>
            </a:r>
            <a:r>
              <a:rPr lang="ru-RU" sz="1600" u="sng">
                <a:solidFill>
                  <a:schemeClr val="tx2"/>
                </a:solidFill>
                <a:latin typeface="Arial"/>
              </a:rPr>
              <a:t>главных</a:t>
            </a:r>
            <a:r>
              <a:rPr lang="ru-RU" sz="1600">
                <a:solidFill>
                  <a:schemeClr val="tx2"/>
                </a:solidFill>
                <a:latin typeface="Arial"/>
              </a:rPr>
              <a:t> результатов этапа работ, соответствующих цели работы и имеющих практическое применение. </a:t>
            </a:r>
            <a:endParaRPr/>
          </a:p>
          <a:p>
            <a:pPr algn="just">
              <a:spcAft>
                <a:spcPts val="600"/>
              </a:spcAft>
              <a:buClr>
                <a:srgbClr val="C00000"/>
              </a:buClr>
              <a:defRPr/>
            </a:pPr>
            <a:r>
              <a:rPr lang="ru-RU" sz="1600">
                <a:solidFill>
                  <a:schemeClr val="tx2"/>
                </a:solidFill>
                <a:latin typeface="Arial"/>
              </a:rPr>
              <a:t>Обязательны иллюстрации, демонстрирующие результаты (опытные образцы, макеты и т.д.). При наличии только отчетов – фотографии титульных листов отчетов!</a:t>
            </a:r>
            <a:endParaRPr/>
          </a:p>
          <a:p>
            <a:pPr algn="just">
              <a:spcAft>
                <a:spcPts val="600"/>
              </a:spcAft>
              <a:buClr>
                <a:srgbClr val="C00000"/>
              </a:buClr>
              <a:defRPr/>
            </a:pPr>
            <a:r>
              <a:rPr lang="ru-RU" sz="1600">
                <a:solidFill>
                  <a:schemeClr val="tx2"/>
                </a:solidFill>
                <a:latin typeface="Arial"/>
              </a:rPr>
              <a:t>Информация по результатам может занимать несколько слайдов</a:t>
            </a:r>
            <a:endParaRPr/>
          </a:p>
          <a:p>
            <a:pPr algn="just">
              <a:spcAft>
                <a:spcPts val="600"/>
              </a:spcAft>
              <a:buClr>
                <a:srgbClr val="C00000"/>
              </a:buClr>
              <a:defRPr/>
            </a:pPr>
            <a:endParaRPr lang="ru-RU" sz="16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Заголовок 2"/>
          <p:cNvSpPr>
            <a:spLocks noGrp="1"/>
          </p:cNvSpPr>
          <p:nvPr>
            <p:ph type="title"/>
          </p:nvPr>
        </p:nvSpPr>
        <p:spPr bwMode="auto">
          <a:xfrm>
            <a:off x="287338" y="188644"/>
            <a:ext cx="8560318" cy="610499"/>
          </a:xfrm>
        </p:spPr>
        <p:txBody>
          <a:bodyPr/>
          <a:lstStyle/>
          <a:p>
            <a:pPr algn="ctr">
              <a:defRPr/>
            </a:pPr>
            <a:r>
              <a:rPr lang="ru-RU"/>
              <a:t>«……………………….»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" name="Заголовок 2"/>
          <p:cNvSpPr>
            <a:spLocks noGrp="1"/>
          </p:cNvSpPr>
          <p:nvPr>
            <p:ph type="title"/>
          </p:nvPr>
        </p:nvSpPr>
        <p:spPr bwMode="auto">
          <a:xfrm>
            <a:off x="287338" y="188644"/>
            <a:ext cx="8560318" cy="610499"/>
          </a:xfrm>
        </p:spPr>
        <p:txBody>
          <a:bodyPr/>
          <a:lstStyle/>
          <a:p>
            <a:pPr algn="ctr">
              <a:defRPr/>
            </a:pPr>
            <a:r>
              <a:rPr lang="ru-RU"/>
              <a:t>«……………………….»</a:t>
            </a:r>
            <a:endParaRPr/>
          </a:p>
        </p:txBody>
      </p:sp>
      <p:sp>
        <p:nvSpPr>
          <p:cNvPr id="28" name="TextBox 27"/>
          <p:cNvSpPr txBox="1"/>
          <p:nvPr/>
        </p:nvSpPr>
        <p:spPr bwMode="auto">
          <a:xfrm>
            <a:off x="323528" y="1296543"/>
            <a:ext cx="8568952" cy="3385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1600" b="1">
                <a:solidFill>
                  <a:srgbClr val="C00000"/>
                </a:solidFill>
                <a:latin typeface="Arial"/>
              </a:rPr>
              <a:t>ИНФОРМАЦИЯ О РЕАЛИЗАЦИИ ПЛАНА МЕРОПРИЯТИЙ</a:t>
            </a:r>
            <a:endParaRPr/>
          </a:p>
        </p:txBody>
      </p:sp>
      <p:sp>
        <p:nvSpPr>
          <p:cNvPr id="7" name="TextBox 6"/>
          <p:cNvSpPr txBox="1"/>
          <p:nvPr/>
        </p:nvSpPr>
        <p:spPr bwMode="auto">
          <a:xfrm>
            <a:off x="213466" y="4869159"/>
            <a:ext cx="8568952" cy="6617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spcBef>
                <a:spcPts val="600"/>
              </a:spcBef>
              <a:defRPr/>
            </a:pPr>
            <a:r>
              <a:rPr lang="ru-RU" sz="1600" b="1">
                <a:solidFill>
                  <a:srgbClr val="C00000"/>
                </a:solidFill>
                <a:latin typeface="Arial"/>
              </a:rPr>
              <a:t>ОБЛАСТЬ ПРИМЕНЕНИЯ И ПОТРЕБИТЕЛИ РЕЗУЛЬТАТОВ</a:t>
            </a:r>
            <a:endParaRPr/>
          </a:p>
          <a:p>
            <a:pPr lvl="0" algn="ctr">
              <a:spcBef>
                <a:spcPts val="600"/>
              </a:spcBef>
              <a:defRPr/>
            </a:pPr>
            <a:r>
              <a:rPr lang="ru-RU" sz="1600" b="1">
                <a:solidFill>
                  <a:srgbClr val="C00000"/>
                </a:solidFill>
                <a:latin typeface="Arial"/>
              </a:rPr>
              <a:t>Организация серийного производства (для заключительного этапа). </a:t>
            </a:r>
            <a:endParaRPr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123067" y="5624374"/>
            <a:ext cx="86325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600">
                <a:solidFill>
                  <a:schemeClr val="tx2"/>
                </a:solidFill>
                <a:latin typeface="Arial"/>
              </a:rPr>
              <a:t>Состояние внедрения результатов работы. </a:t>
            </a:r>
            <a:endParaRPr/>
          </a:p>
        </p:txBody>
      </p:sp>
      <p:graphicFrame>
        <p:nvGraphicFramePr>
          <p:cNvPr id="9" name="Group 21"/>
          <p:cNvGraphicFramePr>
            <a:graphicFrameLocks xmlns:a="http://schemas.openxmlformats.org/drawingml/2006/main"/>
          </p:cNvGraphicFramePr>
          <p:nvPr/>
        </p:nvGraphicFramePr>
        <p:xfrm>
          <a:off x="244497" y="1844824"/>
          <a:ext cx="8678863" cy="1834513"/>
        </p:xfrm>
        <a:graphic>
          <a:graphicData uri="http://schemas.openxmlformats.org/drawingml/2006/table">
            <a:tbl>
              <a:tblPr firstRow="0" firstCol="0" lastRow="0" lastCol="0" bandRow="0" bandCol="0">
                <a:tableStyleId>{5940675A-B579-460E-94D1-54222C63F5DA}</a:tableStyleId>
              </a:tblPr>
              <a:tblGrid>
                <a:gridCol w="2383287"/>
                <a:gridCol w="1080120"/>
                <a:gridCol w="1008112"/>
                <a:gridCol w="936104"/>
                <a:gridCol w="1800200"/>
                <a:gridCol w="1471040"/>
              </a:tblGrid>
              <a:tr h="160274"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1" u="none" strike="noStrike" cap="none">
                          <a:ln>
                            <a:noFill/>
                          </a:ln>
                          <a:solidFill>
                            <a:srgbClr val="C00000"/>
                          </a:solidFill>
                          <a:latin typeface="Arial"/>
                        </a:rPr>
                        <a:t>Наименование результата предоставления субсидии, контрольной точки</a:t>
                      </a:r>
                      <a:endParaRPr lang="ru-RU" sz="1050" b="1" i="0" u="none" strike="noStrike" cap="none">
                        <a:ln>
                          <a:noFill/>
                        </a:ln>
                        <a:solidFill>
                          <a:srgbClr val="C00000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91439" marR="91439" anchor="ctr"/>
                </a:tc>
                <a:tc gridSpan="3"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1" u="none" strike="noStrike" cap="none">
                          <a:ln>
                            <a:noFill/>
                          </a:ln>
                          <a:solidFill>
                            <a:srgbClr val="C00000"/>
                          </a:solidFill>
                          <a:latin typeface="Arial"/>
                        </a:rPr>
                        <a:t>Значение результата предоставления субсидии,</a:t>
                      </a:r>
                      <a:r>
                        <a:rPr lang="en-US" sz="1050" b="1" u="none" strike="noStrike" cap="none">
                          <a:ln>
                            <a:noFill/>
                          </a:ln>
                          <a:solidFill>
                            <a:srgbClr val="C00000"/>
                          </a:solidFill>
                          <a:latin typeface="Arial"/>
                        </a:rPr>
                        <a:t> </a:t>
                      </a:r>
                      <a:r>
                        <a:rPr lang="ru-RU" sz="1050" b="1" u="none" strike="noStrike" cap="none">
                          <a:ln>
                            <a:noFill/>
                          </a:ln>
                          <a:solidFill>
                            <a:srgbClr val="C00000"/>
                          </a:solidFill>
                          <a:latin typeface="Arial"/>
                        </a:rPr>
                        <a:t>контрольной точки</a:t>
                      </a:r>
                      <a:endParaRPr/>
                    </a:p>
                  </a:txBody>
                  <a:tcPr marL="91439" marR="91439" anchor="ctr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gridSpan="2"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1" i="0" u="none" strike="noStrike" cap="none">
                          <a:ln>
                            <a:noFill/>
                          </a:ln>
                          <a:solidFill>
                            <a:srgbClr val="C00000"/>
                          </a:solidFill>
                          <a:latin typeface="Arial"/>
                          <a:cs typeface="Times New Roman"/>
                        </a:rPr>
                        <a:t>Срок достижения результата предоставления субсидии, контрольной точки</a:t>
                      </a:r>
                      <a:endParaRPr/>
                    </a:p>
                  </a:txBody>
                  <a:tcPr marL="91439" marR="91439" anchor="ctr"/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254901"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050" b="0" i="0" u="none" strike="noStrike" cap="none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u="none" strike="noStrike" cap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план</a:t>
                      </a:r>
                      <a:endParaRPr/>
                    </a:p>
                  </a:txBody>
                  <a:tcPr marL="91439" marR="91439"/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u="none" strike="noStrike" cap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факт</a:t>
                      </a:r>
                      <a:endParaRPr/>
                    </a:p>
                  </a:txBody>
                  <a:tcPr marL="91439" marR="91439">
                    <a:lnR w="12700" algn="ctr">
                      <a:solidFill>
                        <a:schemeClr val="tx1"/>
                      </a:solidFill>
                    </a:lnR>
                  </a:tcPr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u="none" strike="noStrike" cap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прогноз</a:t>
                      </a:r>
                      <a:endParaRPr/>
                    </a:p>
                  </a:txBody>
                  <a:tcPr marL="91439" marR="91439">
                    <a:lnL w="12700" algn="ctr">
                      <a:solidFill>
                        <a:schemeClr val="tx1"/>
                      </a:solidFill>
                    </a:lnL>
                  </a:tcPr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u="none" strike="noStrike" cap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план</a:t>
                      </a:r>
                      <a:endParaRPr/>
                    </a:p>
                  </a:txBody>
                  <a:tcPr marL="91439" marR="91439"/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u="none" strike="noStrike" cap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факт/ прогноз</a:t>
                      </a:r>
                      <a:endParaRPr/>
                    </a:p>
                  </a:txBody>
                  <a:tcPr marL="91439" marR="91439"/>
                </a:tc>
              </a:tr>
              <a:tr h="504056"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0" i="0" u="none" strike="noStrike" cap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/>
                          <a:cs typeface="Times New Roman"/>
                        </a:rPr>
                        <a:t>…</a:t>
                      </a:r>
                      <a:r>
                        <a:rPr lang="en-US" sz="1050" b="0" i="0" u="none" strike="noStrike" cap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/>
                          <a:cs typeface="Times New Roman"/>
                        </a:rPr>
                        <a:t>:</a:t>
                      </a:r>
                      <a:endParaRPr lang="ru-RU" sz="1050" b="0" i="0" u="none" strike="noStrike" cap="none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u="none" strike="noStrike" cap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…</a:t>
                      </a:r>
                      <a:endParaRPr/>
                    </a:p>
                  </a:txBody>
                  <a:tcPr marL="91439" marR="91439"/>
                </a:tc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u="none" strike="noStrike" cap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…</a:t>
                      </a:r>
                      <a:endParaRPr/>
                    </a:p>
                  </a:txBody>
                  <a:tcPr marL="91439" marR="91439">
                    <a:lnR w="12700" algn="ctr">
                      <a:solidFill>
                        <a:schemeClr val="tx1"/>
                      </a:solidFill>
                    </a:lnR>
                  </a:tcPr>
                </a:tc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u="none" strike="noStrike" cap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…</a:t>
                      </a:r>
                      <a:endParaRPr/>
                    </a:p>
                  </a:txBody>
                  <a:tcPr marL="91439" marR="91439">
                    <a:lnL w="12700" algn="ctr">
                      <a:solidFill>
                        <a:schemeClr val="tx1"/>
                      </a:solidFill>
                    </a:lnL>
                  </a:tcPr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50" u="none" strike="noStrike" cap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XX.XX.XXX</a:t>
                      </a:r>
                      <a:endParaRPr lang="ru-RU" sz="1050" u="none" strike="noStrike" cap="none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50" u="none" strike="noStrike" cap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XX.XX.XXX</a:t>
                      </a:r>
                      <a:endParaRPr lang="ru-RU" sz="1050" u="none" strike="noStrike" cap="none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1439" marR="91439"/>
                </a:tc>
              </a:tr>
              <a:tr h="504056"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0" i="0" u="none" strike="noStrike" cap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/>
                          <a:cs typeface="Times New Roman"/>
                        </a:rPr>
                        <a:t>1.1 </a:t>
                      </a:r>
                      <a:r>
                        <a:rPr lang="ru-RU" sz="1050" u="none" strike="noStrike" cap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/>
                        </a:rPr>
                        <a:t>…</a:t>
                      </a:r>
                      <a:endParaRPr lang="ru-RU" sz="1050" b="0" i="0" u="none" strike="noStrike" cap="none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u="none" strike="noStrike" cap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…</a:t>
                      </a:r>
                      <a:endParaRPr/>
                    </a:p>
                  </a:txBody>
                  <a:tcPr marL="91439" marR="91439"/>
                </a:tc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u="none" strike="noStrike" cap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…</a:t>
                      </a:r>
                      <a:endParaRPr/>
                    </a:p>
                  </a:txBody>
                  <a:tcPr marL="91439" marR="91439">
                    <a:lnR w="12700" algn="ctr">
                      <a:solidFill>
                        <a:schemeClr val="tx1"/>
                      </a:solidFill>
                    </a:lnR>
                  </a:tcPr>
                </a:tc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u="none" strike="noStrike" cap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…</a:t>
                      </a:r>
                      <a:endParaRPr/>
                    </a:p>
                  </a:txBody>
                  <a:tcPr marL="91439" marR="91439">
                    <a:lnL w="12700" algn="ctr">
                      <a:solidFill>
                        <a:schemeClr val="tx1"/>
                      </a:solidFill>
                    </a:lnL>
                  </a:tcPr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50" u="none" strike="noStrike" cap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XX.XX.XXX</a:t>
                      </a:r>
                      <a:endParaRPr lang="ru-RU" sz="1050" u="none" strike="noStrike" cap="none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50" u="none" strike="noStrike" cap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XX.XX.XXX</a:t>
                      </a:r>
                      <a:endParaRPr lang="ru-RU" sz="1050" u="none" strike="noStrike" cap="none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1439" marR="91439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 bwMode="auto">
          <a:xfrm>
            <a:off x="7308304" y="6481714"/>
            <a:ext cx="1401511" cy="2005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algn="ctr">
              <a:defRPr/>
            </a:pPr>
            <a:endParaRPr lang="ru-RU">
              <a:solidFill>
                <a:srgbClr val="3C3C3C"/>
              </a:solidFill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159321" y="1628800"/>
            <a:ext cx="8712878" cy="3385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285750" indent="-285750" algn="just">
              <a:spcBef>
                <a:spcPts val="300"/>
              </a:spcBef>
              <a:buClr>
                <a:srgbClr val="C00000"/>
              </a:buClr>
              <a:buFont typeface="Arial"/>
              <a:buChar char="•"/>
              <a:defRPr/>
            </a:pPr>
            <a:r>
              <a:rPr lang="ru-RU" sz="1600">
                <a:solidFill>
                  <a:schemeClr val="tx2"/>
                </a:solidFill>
                <a:latin typeface="Arial"/>
              </a:rPr>
              <a:t>Перечисляются отчетные материалы</a:t>
            </a:r>
            <a:endParaRPr/>
          </a:p>
        </p:txBody>
      </p:sp>
      <p:sp>
        <p:nvSpPr>
          <p:cNvPr id="10" name="TextBox 9"/>
          <p:cNvSpPr txBox="1"/>
          <p:nvPr/>
        </p:nvSpPr>
        <p:spPr bwMode="auto">
          <a:xfrm>
            <a:off x="267374" y="5733256"/>
            <a:ext cx="8568952" cy="3385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>
              <a:spcAft>
                <a:spcPts val="600"/>
              </a:spcAft>
              <a:buClr>
                <a:srgbClr val="C00000"/>
              </a:buClr>
              <a:defRPr/>
            </a:pPr>
            <a:r>
              <a:rPr lang="ru-RU" sz="1600" b="1">
                <a:solidFill>
                  <a:srgbClr val="C00000"/>
                </a:solidFill>
                <a:latin typeface="Arial"/>
              </a:rPr>
              <a:t>Вывод: </a:t>
            </a:r>
            <a:r>
              <a:rPr lang="ru-RU" sz="1600">
                <a:solidFill>
                  <a:schemeClr val="tx2"/>
                </a:solidFill>
                <a:latin typeface="Arial"/>
              </a:rPr>
              <a:t>ТЗ выполнено в полном объеме, результаты соответствуют требованиям ТЗ</a:t>
            </a:r>
            <a:endParaRPr/>
          </a:p>
        </p:txBody>
      </p:sp>
      <p:sp>
        <p:nvSpPr>
          <p:cNvPr id="9" name="Заголовок 2"/>
          <p:cNvSpPr>
            <a:spLocks noGrp="1"/>
          </p:cNvSpPr>
          <p:nvPr>
            <p:ph type="title"/>
          </p:nvPr>
        </p:nvSpPr>
        <p:spPr bwMode="auto">
          <a:xfrm>
            <a:off x="287338" y="188644"/>
            <a:ext cx="8560318" cy="610499"/>
          </a:xfrm>
        </p:spPr>
        <p:txBody>
          <a:bodyPr/>
          <a:lstStyle/>
          <a:p>
            <a:pPr algn="ctr">
              <a:defRPr/>
            </a:pPr>
            <a:r>
              <a:rPr lang="ru-RU"/>
              <a:t>«……………………….»</a:t>
            </a:r>
            <a:endParaRPr/>
          </a:p>
        </p:txBody>
      </p:sp>
      <p:sp>
        <p:nvSpPr>
          <p:cNvPr id="6" name="TextBox 5"/>
          <p:cNvSpPr txBox="1"/>
          <p:nvPr/>
        </p:nvSpPr>
        <p:spPr bwMode="auto">
          <a:xfrm>
            <a:off x="303247" y="1196752"/>
            <a:ext cx="8568952" cy="3385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1600" b="1">
                <a:solidFill>
                  <a:srgbClr val="C00000"/>
                </a:solidFill>
                <a:latin typeface="Arial"/>
              </a:rPr>
              <a:t>ОТЧЕТНЫЕ МАТЕРИАЛЫ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5" name="Group 21"/>
          <p:cNvGraphicFramePr>
            <a:graphicFrameLocks xmlns:a="http://schemas.openxmlformats.org/drawingml/2006/main"/>
          </p:cNvGraphicFramePr>
          <p:nvPr/>
        </p:nvGraphicFramePr>
        <p:xfrm>
          <a:off x="251520" y="1267988"/>
          <a:ext cx="8678863" cy="2399144"/>
        </p:xfrm>
        <a:graphic>
          <a:graphicData uri="http://schemas.openxmlformats.org/drawingml/2006/table">
            <a:tbl>
              <a:tblPr firstRow="0" firstCol="0" lastRow="0" lastCol="0" bandRow="0" bandCol="0">
                <a:tableStyleId>{5940675A-B579-460E-94D1-54222C63F5DA}</a:tableStyleId>
              </a:tblPr>
              <a:tblGrid>
                <a:gridCol w="3673475"/>
                <a:gridCol w="5005388"/>
              </a:tblGrid>
              <a:tr h="160274"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1" u="none" strike="noStrike" cap="none">
                          <a:ln>
                            <a:noFill/>
                          </a:ln>
                          <a:solidFill>
                            <a:srgbClr val="C00000"/>
                          </a:solidFill>
                          <a:latin typeface="Arial"/>
                        </a:rPr>
                        <a:t>Наименование и содержание этапа работы, стоимость</a:t>
                      </a:r>
                      <a:endParaRPr lang="ru-RU" sz="1400" b="1" i="0" u="none" strike="noStrike" cap="none">
                        <a:ln>
                          <a:noFill/>
                        </a:ln>
                        <a:solidFill>
                          <a:srgbClr val="C00000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1" u="none" strike="noStrike" cap="none">
                          <a:ln>
                            <a:noFill/>
                          </a:ln>
                          <a:solidFill>
                            <a:srgbClr val="C00000"/>
                          </a:solidFill>
                          <a:latin typeface="Arial"/>
                        </a:rPr>
                        <a:t>Результаты выполнения этапа (в соответствии с реализованными в рамках этапа работами)</a:t>
                      </a:r>
                      <a:endParaRPr lang="ru-RU" sz="1400" b="1" i="0" u="none" strike="noStrike" cap="none">
                        <a:ln>
                          <a:noFill/>
                        </a:ln>
                        <a:solidFill>
                          <a:srgbClr val="C00000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91439" marR="91439" anchor="ctr"/>
                </a:tc>
              </a:tr>
              <a:tr h="850764"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1" u="none" strike="noStrike" cap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/>
                        </a:rPr>
                        <a:t>Этап №. Наименование этапа (если есть) 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u="none" strike="noStrike" cap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/>
                        </a:rPr>
                        <a:t>Содержание этапа работы согласно ТЗ.</a:t>
                      </a: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1" u="none" strike="noStrike" cap="none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u="none" strike="noStrike" cap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Должно быть явно представлено соотнесение работы, выполненной в рамках этапа и полученного результата (напротив работы (или группы работ) – результат).</a:t>
                      </a:r>
                      <a:endParaRPr/>
                    </a:p>
                  </a:txBody>
                  <a:tcPr marL="91439" marR="91439"/>
                </a:tc>
              </a:tr>
              <a:tr h="432048"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/>
                          <a:cs typeface="Times New Roman"/>
                        </a:rPr>
                        <a:t>1. </a:t>
                      </a:r>
                      <a:r>
                        <a:rPr lang="ru-RU" sz="1400" u="none" strike="noStrike" cap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/>
                        </a:rPr>
                        <a:t>…</a:t>
                      </a: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u="none" strike="noStrike" cap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1. ...</a:t>
                      </a:r>
                      <a:endParaRPr/>
                    </a:p>
                  </a:txBody>
                  <a:tcPr marL="91439" marR="91439"/>
                </a:tc>
              </a:tr>
              <a:tr h="504056"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/>
                          <a:cs typeface="Times New Roman"/>
                        </a:rPr>
                        <a:t>2. </a:t>
                      </a:r>
                      <a:r>
                        <a:rPr lang="ru-RU" sz="1400" u="none" strike="noStrike" cap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/>
                        </a:rPr>
                        <a:t>…</a:t>
                      </a: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/>
                        <a:cs typeface="Times New Roman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u="none" strike="noStrike" cap="none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2. ….</a:t>
                      </a:r>
                      <a:endParaRPr/>
                    </a:p>
                  </a:txBody>
                  <a:tcPr marL="91439" marR="91439"/>
                </a:tc>
              </a:tr>
            </a:tbl>
          </a:graphicData>
        </a:graphic>
      </p:graphicFrame>
      <p:sp>
        <p:nvSpPr>
          <p:cNvPr id="6" name="Заголовок 2"/>
          <p:cNvSpPr>
            <a:spLocks noGrp="1"/>
          </p:cNvSpPr>
          <p:nvPr>
            <p:ph type="title"/>
          </p:nvPr>
        </p:nvSpPr>
        <p:spPr bwMode="auto">
          <a:xfrm>
            <a:off x="287338" y="188644"/>
            <a:ext cx="8560318" cy="610499"/>
          </a:xfrm>
        </p:spPr>
        <p:txBody>
          <a:bodyPr/>
          <a:lstStyle/>
          <a:p>
            <a:pPr algn="ctr">
              <a:defRPr/>
            </a:pPr>
            <a:r>
              <a:rPr lang="ru-RU"/>
              <a:t>«……………………….»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12_gpn_report">
  <a:themeElements>
    <a:clrScheme name="ГПН">
      <a:dk1>
        <a:srgbClr val="3C3C3C"/>
      </a:dk1>
      <a:lt1>
        <a:srgbClr val="FFFFFF"/>
      </a:lt1>
      <a:dk2>
        <a:srgbClr val="000000"/>
      </a:dk2>
      <a:lt2>
        <a:srgbClr val="706F6F"/>
      </a:lt2>
      <a:accent1>
        <a:srgbClr val="004077"/>
      </a:accent1>
      <a:accent2>
        <a:srgbClr val="2FB4E9"/>
      </a:accent2>
      <a:accent3>
        <a:srgbClr val="0070BA"/>
      </a:accent3>
      <a:accent4>
        <a:srgbClr val="DADADA"/>
      </a:accent4>
      <a:accent5>
        <a:srgbClr val="AEBD15"/>
      </a:accent5>
      <a:accent6>
        <a:srgbClr val="F7A600"/>
      </a:accent6>
      <a:hlink>
        <a:srgbClr val="0070BA"/>
      </a:hlink>
      <a:folHlink>
        <a:srgbClr val="706F6F"/>
      </a:folHlink>
    </a:clrScheme>
    <a:fontScheme name="Газпром нефть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>
        <a:prstGeom prst="rect">
          <a:avLst/>
        </a:prstGeom>
        <a:solidFill>
          <a:srgbClr val="FFFFFF"/>
        </a:solidFill>
        <a:ln w="12700">
          <a:solidFill>
            <a:schemeClr val="accent2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 bwMode="auto">
        <a:prstGeom prst="rect">
          <a:avLst/>
        </a:prstGeom>
        <a:noFill/>
      </a:spPr>
      <a:bodyPr/>
      <a:lstStyle/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11_gpn_report">
  <a:themeElements>
    <a:clrScheme name="ГПН">
      <a:dk1>
        <a:srgbClr val="3C3C3C"/>
      </a:dk1>
      <a:lt1>
        <a:srgbClr val="FFFFFF"/>
      </a:lt1>
      <a:dk2>
        <a:srgbClr val="000000"/>
      </a:dk2>
      <a:lt2>
        <a:srgbClr val="706F6F"/>
      </a:lt2>
      <a:accent1>
        <a:srgbClr val="004077"/>
      </a:accent1>
      <a:accent2>
        <a:srgbClr val="2FB4E9"/>
      </a:accent2>
      <a:accent3>
        <a:srgbClr val="0070BA"/>
      </a:accent3>
      <a:accent4>
        <a:srgbClr val="DADADA"/>
      </a:accent4>
      <a:accent5>
        <a:srgbClr val="AEBD15"/>
      </a:accent5>
      <a:accent6>
        <a:srgbClr val="F7A600"/>
      </a:accent6>
      <a:hlink>
        <a:srgbClr val="0070BA"/>
      </a:hlink>
      <a:folHlink>
        <a:srgbClr val="706F6F"/>
      </a:folHlink>
    </a:clrScheme>
    <a:fontScheme name="Газпром нефть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>
        <a:prstGeom prst="rect">
          <a:avLst/>
        </a:prstGeom>
        <a:solidFill>
          <a:srgbClr val="FFFFFF"/>
        </a:solidFill>
        <a:ln w="12700">
          <a:solidFill>
            <a:schemeClr val="accent2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 bwMode="auto">
        <a:prstGeom prst="rect">
          <a:avLst/>
        </a:prstGeom>
        <a:noFill/>
      </a:spPr>
      <a:bodyPr/>
      <a:lstStyle/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r7-office/2024.3.2.622</Application>
  <DocSecurity>0</DocSecurity>
  <PresentationFormat>Экран (4:3)</PresentationFormat>
  <Paragraphs>0</Paragraphs>
  <Slides>8</Slides>
  <Notes>8</Notes>
  <HiddenSlides>0</HiddenSlides>
  <MMClips>2</MMClips>
  <ScaleCrop>0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Theme 1</vt:lpstr>
      <vt:lpstr>Theme 2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Antonov.YI</dc:creator>
  <cp:keywords/>
  <dc:description/>
  <dc:identifier/>
  <dc:language/>
  <cp:lastModifiedBy>РГМТ ОПИП</cp:lastModifiedBy>
  <cp:revision>418</cp:revision>
  <dcterms:created xsi:type="dcterms:W3CDTF">2016-02-27T11:59:56Z</dcterms:created>
  <dcterms:modified xsi:type="dcterms:W3CDTF">2025-03-20T13:36:59Z</dcterms:modified>
  <cp:category/>
  <cp:contentStatus/>
  <cp:version/>
</cp:coreProperties>
</file>